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sldIdLst>
    <p:sldId id="256" r:id="rId2"/>
    <p:sldId id="494" r:id="rId3"/>
    <p:sldId id="500" r:id="rId4"/>
    <p:sldId id="495" r:id="rId5"/>
    <p:sldId id="468" r:id="rId6"/>
    <p:sldId id="503" r:id="rId7"/>
    <p:sldId id="505" r:id="rId8"/>
    <p:sldId id="506" r:id="rId9"/>
    <p:sldId id="507" r:id="rId10"/>
    <p:sldId id="496" r:id="rId11"/>
    <p:sldId id="497" r:id="rId12"/>
    <p:sldId id="498" r:id="rId13"/>
    <p:sldId id="499" r:id="rId14"/>
    <p:sldId id="508" r:id="rId15"/>
    <p:sldId id="510" r:id="rId16"/>
    <p:sldId id="509" r:id="rId17"/>
    <p:sldId id="478" r:id="rId18"/>
    <p:sldId id="480" r:id="rId19"/>
    <p:sldId id="514" r:id="rId20"/>
    <p:sldId id="479" r:id="rId21"/>
    <p:sldId id="512" r:id="rId22"/>
    <p:sldId id="513" r:id="rId23"/>
    <p:sldId id="511" r:id="rId24"/>
    <p:sldId id="486" r:id="rId25"/>
    <p:sldId id="515" r:id="rId26"/>
    <p:sldId id="488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k2bb" initials="y" lastIdx="1" clrIdx="0">
    <p:extLst>
      <p:ext uri="{19B8F6BF-5375-455C-9EA6-DF929625EA0E}">
        <p15:presenceInfo xmlns:p15="http://schemas.microsoft.com/office/powerpoint/2012/main" userId="70c25efda52b9d5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00"/>
    <a:srgbClr val="FF0000"/>
    <a:srgbClr val="FFFFFF"/>
    <a:srgbClr val="2F5597"/>
    <a:srgbClr val="000000"/>
    <a:srgbClr val="548235"/>
    <a:srgbClr val="FFC000"/>
    <a:srgbClr val="C00000"/>
    <a:srgbClr val="4472C4"/>
    <a:srgbClr val="CCFF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91" autoAdjust="0"/>
    <p:restoredTop sz="96416" autoAdjust="0"/>
  </p:normalViewPr>
  <p:slideViewPr>
    <p:cSldViewPr snapToGrid="0" snapToObjects="1">
      <p:cViewPr varScale="1">
        <p:scale>
          <a:sx n="102" d="100"/>
          <a:sy n="102" d="100"/>
        </p:scale>
        <p:origin x="60" y="345"/>
      </p:cViewPr>
      <p:guideLst/>
    </p:cSldViewPr>
  </p:slideViewPr>
  <p:outlineViewPr>
    <p:cViewPr>
      <p:scale>
        <a:sx n="33" d="100"/>
        <a:sy n="33" d="100"/>
      </p:scale>
      <p:origin x="0" y="-10563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onghwi Kwon" userId="70c25efda52b9d58" providerId="LiveId" clId="{21F38488-30AF-DB47-85FC-70790D99AEC4}"/>
  </pc:docChgLst>
  <pc:docChgLst>
    <pc:chgData name="Yonghwi Kwon" userId="70c25efda52b9d58" providerId="LiveId" clId="{A5F680FB-8D71-485C-A0D3-F542043E5E58}"/>
    <pc:docChg chg="undo custSel addSld delSld modSld">
      <pc:chgData name="Yonghwi Kwon" userId="70c25efda52b9d58" providerId="LiveId" clId="{A5F680FB-8D71-485C-A0D3-F542043E5E58}" dt="2019-09-23T16:33:33.943" v="3790" actId="1076"/>
      <pc:docMkLst>
        <pc:docMk/>
      </pc:docMkLst>
      <pc:sldChg chg="modSp">
        <pc:chgData name="Yonghwi Kwon" userId="70c25efda52b9d58" providerId="LiveId" clId="{A5F680FB-8D71-485C-A0D3-F542043E5E58}" dt="2019-09-11T06:09:28.608" v="1903" actId="20577"/>
        <pc:sldMkLst>
          <pc:docMk/>
          <pc:sldMk cId="4096159970" sldId="256"/>
        </pc:sldMkLst>
        <pc:spChg chg="mod">
          <ac:chgData name="Yonghwi Kwon" userId="70c25efda52b9d58" providerId="LiveId" clId="{A5F680FB-8D71-485C-A0D3-F542043E5E58}" dt="2019-09-11T05:10:25.899" v="37" actId="20577"/>
          <ac:spMkLst>
            <pc:docMk/>
            <pc:sldMk cId="4096159970" sldId="256"/>
            <ac:spMk id="2" creationId="{BE3BDE29-7C80-6C4F-87DD-9654E63D1D0B}"/>
          </ac:spMkLst>
        </pc:spChg>
        <pc:spChg chg="mod">
          <ac:chgData name="Yonghwi Kwon" userId="70c25efda52b9d58" providerId="LiveId" clId="{A5F680FB-8D71-485C-A0D3-F542043E5E58}" dt="2019-09-11T06:09:28.608" v="1903" actId="20577"/>
          <ac:spMkLst>
            <pc:docMk/>
            <pc:sldMk cId="4096159970" sldId="256"/>
            <ac:spMk id="3" creationId="{3ABBC732-8D85-F44C-8BA8-7D02240DA235}"/>
          </ac:spMkLst>
        </pc:spChg>
      </pc:sldChg>
      <pc:sldChg chg="addSp delSp modSp">
        <pc:chgData name="Yonghwi Kwon" userId="70c25efda52b9d58" providerId="LiveId" clId="{A5F680FB-8D71-485C-A0D3-F542043E5E58}" dt="2019-09-11T05:37:48.709" v="771" actId="20577"/>
        <pc:sldMkLst>
          <pc:docMk/>
          <pc:sldMk cId="4237840391" sldId="294"/>
        </pc:sldMkLst>
        <pc:spChg chg="mod">
          <ac:chgData name="Yonghwi Kwon" userId="70c25efda52b9d58" providerId="LiveId" clId="{A5F680FB-8D71-485C-A0D3-F542043E5E58}" dt="2019-09-11T05:12:01.114" v="123" actId="20577"/>
          <ac:spMkLst>
            <pc:docMk/>
            <pc:sldMk cId="4237840391" sldId="294"/>
            <ac:spMk id="2" creationId="{00000000-0000-0000-0000-000000000000}"/>
          </ac:spMkLst>
        </pc:spChg>
        <pc:spChg chg="mod">
          <ac:chgData name="Yonghwi Kwon" userId="70c25efda52b9d58" providerId="LiveId" clId="{A5F680FB-8D71-485C-A0D3-F542043E5E58}" dt="2019-09-11T05:34:25.517" v="644" actId="20577"/>
          <ac:spMkLst>
            <pc:docMk/>
            <pc:sldMk cId="4237840391" sldId="294"/>
            <ac:spMk id="3" creationId="{00000000-0000-0000-0000-000000000000}"/>
          </ac:spMkLst>
        </pc:spChg>
        <pc:spChg chg="add mod">
          <ac:chgData name="Yonghwi Kwon" userId="70c25efda52b9d58" providerId="LiveId" clId="{A5F680FB-8D71-485C-A0D3-F542043E5E58}" dt="2019-09-11T05:33:56.790" v="574" actId="1076"/>
          <ac:spMkLst>
            <pc:docMk/>
            <pc:sldMk cId="4237840391" sldId="294"/>
            <ac:spMk id="5" creationId="{3C60FC12-C8E9-4D9D-9D28-DC0639A665DB}"/>
          </ac:spMkLst>
        </pc:spChg>
        <pc:spChg chg="del">
          <ac:chgData name="Yonghwi Kwon" userId="70c25efda52b9d58" providerId="LiveId" clId="{A5F680FB-8D71-485C-A0D3-F542043E5E58}" dt="2019-09-11T05:11:47.360" v="71" actId="478"/>
          <ac:spMkLst>
            <pc:docMk/>
            <pc:sldMk cId="4237840391" sldId="294"/>
            <ac:spMk id="15" creationId="{00000000-0000-0000-0000-000000000000}"/>
          </ac:spMkLst>
        </pc:spChg>
        <pc:spChg chg="add mod">
          <ac:chgData name="Yonghwi Kwon" userId="70c25efda52b9d58" providerId="LiveId" clId="{A5F680FB-8D71-485C-A0D3-F542043E5E58}" dt="2019-09-11T05:34:01.400" v="575" actId="1076"/>
          <ac:spMkLst>
            <pc:docMk/>
            <pc:sldMk cId="4237840391" sldId="294"/>
            <ac:spMk id="16" creationId="{1D321740-AAAD-44FD-B650-BC2044A94A08}"/>
          </ac:spMkLst>
        </pc:spChg>
        <pc:spChg chg="del">
          <ac:chgData name="Yonghwi Kwon" userId="70c25efda52b9d58" providerId="LiveId" clId="{A5F680FB-8D71-485C-A0D3-F542043E5E58}" dt="2019-09-11T05:11:47.360" v="71" actId="478"/>
          <ac:spMkLst>
            <pc:docMk/>
            <pc:sldMk cId="4237840391" sldId="294"/>
            <ac:spMk id="17" creationId="{00000000-0000-0000-0000-000000000000}"/>
          </ac:spMkLst>
        </pc:spChg>
        <pc:spChg chg="del">
          <ac:chgData name="Yonghwi Kwon" userId="70c25efda52b9d58" providerId="LiveId" clId="{A5F680FB-8D71-485C-A0D3-F542043E5E58}" dt="2019-09-11T05:11:47.360" v="71" actId="478"/>
          <ac:spMkLst>
            <pc:docMk/>
            <pc:sldMk cId="4237840391" sldId="294"/>
            <ac:spMk id="18" creationId="{00000000-0000-0000-0000-000000000000}"/>
          </ac:spMkLst>
        </pc:spChg>
        <pc:spChg chg="del">
          <ac:chgData name="Yonghwi Kwon" userId="70c25efda52b9d58" providerId="LiveId" clId="{A5F680FB-8D71-485C-A0D3-F542043E5E58}" dt="2019-09-11T05:11:47.360" v="71" actId="478"/>
          <ac:spMkLst>
            <pc:docMk/>
            <pc:sldMk cId="4237840391" sldId="294"/>
            <ac:spMk id="19" creationId="{00000000-0000-0000-0000-000000000000}"/>
          </ac:spMkLst>
        </pc:spChg>
        <pc:spChg chg="del">
          <ac:chgData name="Yonghwi Kwon" userId="70c25efda52b9d58" providerId="LiveId" clId="{A5F680FB-8D71-485C-A0D3-F542043E5E58}" dt="2019-09-11T05:11:47.360" v="71" actId="478"/>
          <ac:spMkLst>
            <pc:docMk/>
            <pc:sldMk cId="4237840391" sldId="294"/>
            <ac:spMk id="20" creationId="{00000000-0000-0000-0000-000000000000}"/>
          </ac:spMkLst>
        </pc:spChg>
        <pc:spChg chg="add mod">
          <ac:chgData name="Yonghwi Kwon" userId="70c25efda52b9d58" providerId="LiveId" clId="{A5F680FB-8D71-485C-A0D3-F542043E5E58}" dt="2019-09-11T05:33:56.790" v="574" actId="1076"/>
          <ac:spMkLst>
            <pc:docMk/>
            <pc:sldMk cId="4237840391" sldId="294"/>
            <ac:spMk id="21" creationId="{982061AB-8AA1-4436-B760-7EEBAC724E53}"/>
          </ac:spMkLst>
        </pc:spChg>
        <pc:spChg chg="add mod">
          <ac:chgData name="Yonghwi Kwon" userId="70c25efda52b9d58" providerId="LiveId" clId="{A5F680FB-8D71-485C-A0D3-F542043E5E58}" dt="2019-09-11T05:33:56.790" v="574" actId="1076"/>
          <ac:spMkLst>
            <pc:docMk/>
            <pc:sldMk cId="4237840391" sldId="294"/>
            <ac:spMk id="24" creationId="{6ED3254D-A444-4E8A-9342-5CB379C4C7D8}"/>
          </ac:spMkLst>
        </pc:spChg>
        <pc:spChg chg="add mod">
          <ac:chgData name="Yonghwi Kwon" userId="70c25efda52b9d58" providerId="LiveId" clId="{A5F680FB-8D71-485C-A0D3-F542043E5E58}" dt="2019-09-11T05:34:01.400" v="575" actId="1076"/>
          <ac:spMkLst>
            <pc:docMk/>
            <pc:sldMk cId="4237840391" sldId="294"/>
            <ac:spMk id="30" creationId="{B7F2B286-B74B-4522-B981-31E2CF84597A}"/>
          </ac:spMkLst>
        </pc:spChg>
        <pc:spChg chg="add mod">
          <ac:chgData name="Yonghwi Kwon" userId="70c25efda52b9d58" providerId="LiveId" clId="{A5F680FB-8D71-485C-A0D3-F542043E5E58}" dt="2019-09-11T05:37:48.709" v="771" actId="20577"/>
          <ac:spMkLst>
            <pc:docMk/>
            <pc:sldMk cId="4237840391" sldId="294"/>
            <ac:spMk id="38" creationId="{09779DDE-A7AD-4259-8138-D9EEE7F67445}"/>
          </ac:spMkLst>
        </pc:spChg>
        <pc:spChg chg="add mod">
          <ac:chgData name="Yonghwi Kwon" userId="70c25efda52b9d58" providerId="LiveId" clId="{A5F680FB-8D71-485C-A0D3-F542043E5E58}" dt="2019-09-11T05:35:54.208" v="677" actId="1076"/>
          <ac:spMkLst>
            <pc:docMk/>
            <pc:sldMk cId="4237840391" sldId="294"/>
            <ac:spMk id="51" creationId="{60203651-FE0F-4FB7-83F5-9E8F4270E978}"/>
          </ac:spMkLst>
        </pc:spChg>
        <pc:spChg chg="add mod">
          <ac:chgData name="Yonghwi Kwon" userId="70c25efda52b9d58" providerId="LiveId" clId="{A5F680FB-8D71-485C-A0D3-F542043E5E58}" dt="2019-09-11T05:34:37.025" v="648" actId="571"/>
          <ac:spMkLst>
            <pc:docMk/>
            <pc:sldMk cId="4237840391" sldId="294"/>
            <ac:spMk id="66" creationId="{00665918-E496-4677-96CC-DCC64A091CFA}"/>
          </ac:spMkLst>
        </pc:spChg>
        <pc:spChg chg="add mod">
          <ac:chgData name="Yonghwi Kwon" userId="70c25efda52b9d58" providerId="LiveId" clId="{A5F680FB-8D71-485C-A0D3-F542043E5E58}" dt="2019-09-11T05:37:10.679" v="732" actId="1076"/>
          <ac:spMkLst>
            <pc:docMk/>
            <pc:sldMk cId="4237840391" sldId="294"/>
            <ac:spMk id="69" creationId="{7A8C7C67-F0CE-4D89-B39F-A8A1462746E8}"/>
          </ac:spMkLst>
        </pc:spChg>
        <pc:spChg chg="add mod">
          <ac:chgData name="Yonghwi Kwon" userId="70c25efda52b9d58" providerId="LiveId" clId="{A5F680FB-8D71-485C-A0D3-F542043E5E58}" dt="2019-09-11T05:37:32.862" v="750" actId="207"/>
          <ac:spMkLst>
            <pc:docMk/>
            <pc:sldMk cId="4237840391" sldId="294"/>
            <ac:spMk id="82" creationId="{D3680D76-0D6A-471D-BB45-322835EF7BBE}"/>
          </ac:spMkLst>
        </pc:spChg>
        <pc:picChg chg="del">
          <ac:chgData name="Yonghwi Kwon" userId="70c25efda52b9d58" providerId="LiveId" clId="{A5F680FB-8D71-485C-A0D3-F542043E5E58}" dt="2019-09-11T05:11:47.360" v="71" actId="478"/>
          <ac:picMkLst>
            <pc:docMk/>
            <pc:sldMk cId="4237840391" sldId="294"/>
            <ac:picMk id="5128" creationId="{00000000-0000-0000-0000-000000000000}"/>
          </ac:picMkLst>
        </pc:picChg>
        <pc:picChg chg="del">
          <ac:chgData name="Yonghwi Kwon" userId="70c25efda52b9d58" providerId="LiveId" clId="{A5F680FB-8D71-485C-A0D3-F542043E5E58}" dt="2019-09-11T05:11:47.360" v="71" actId="478"/>
          <ac:picMkLst>
            <pc:docMk/>
            <pc:sldMk cId="4237840391" sldId="294"/>
            <ac:picMk id="5132" creationId="{00000000-0000-0000-0000-000000000000}"/>
          </ac:picMkLst>
        </pc:picChg>
        <pc:cxnChg chg="add mod">
          <ac:chgData name="Yonghwi Kwon" userId="70c25efda52b9d58" providerId="LiveId" clId="{A5F680FB-8D71-485C-A0D3-F542043E5E58}" dt="2019-09-11T05:33:56.790" v="574" actId="1076"/>
          <ac:cxnSpMkLst>
            <pc:docMk/>
            <pc:sldMk cId="4237840391" sldId="294"/>
            <ac:cxnSpMk id="7" creationId="{B8CB4244-4DA8-42F8-86BF-5C882D310693}"/>
          </ac:cxnSpMkLst>
        </pc:cxnChg>
        <pc:cxnChg chg="del">
          <ac:chgData name="Yonghwi Kwon" userId="70c25efda52b9d58" providerId="LiveId" clId="{A5F680FB-8D71-485C-A0D3-F542043E5E58}" dt="2019-09-11T05:11:47.360" v="71" actId="478"/>
          <ac:cxnSpMkLst>
            <pc:docMk/>
            <pc:sldMk cId="4237840391" sldId="294"/>
            <ac:cxnSpMk id="22" creationId="{00000000-0000-0000-0000-000000000000}"/>
          </ac:cxnSpMkLst>
        </pc:cxnChg>
        <pc:cxnChg chg="del">
          <ac:chgData name="Yonghwi Kwon" userId="70c25efda52b9d58" providerId="LiveId" clId="{A5F680FB-8D71-485C-A0D3-F542043E5E58}" dt="2019-09-11T05:11:47.360" v="71" actId="478"/>
          <ac:cxnSpMkLst>
            <pc:docMk/>
            <pc:sldMk cId="4237840391" sldId="294"/>
            <ac:cxnSpMk id="23" creationId="{00000000-0000-0000-0000-000000000000}"/>
          </ac:cxnSpMkLst>
        </pc:cxnChg>
        <pc:cxnChg chg="add mod">
          <ac:chgData name="Yonghwi Kwon" userId="70c25efda52b9d58" providerId="LiveId" clId="{A5F680FB-8D71-485C-A0D3-F542043E5E58}" dt="2019-09-11T05:33:56.790" v="574" actId="1076"/>
          <ac:cxnSpMkLst>
            <pc:docMk/>
            <pc:sldMk cId="4237840391" sldId="294"/>
            <ac:cxnSpMk id="25" creationId="{22374964-B997-465D-ADA6-DD2A13760746}"/>
          </ac:cxnSpMkLst>
        </pc:cxnChg>
        <pc:cxnChg chg="add mod">
          <ac:chgData name="Yonghwi Kwon" userId="70c25efda52b9d58" providerId="LiveId" clId="{A5F680FB-8D71-485C-A0D3-F542043E5E58}" dt="2019-09-11T05:34:01.400" v="575" actId="1076"/>
          <ac:cxnSpMkLst>
            <pc:docMk/>
            <pc:sldMk cId="4237840391" sldId="294"/>
            <ac:cxnSpMk id="26" creationId="{A799127A-3F92-4706-BE77-E0B6F304CA48}"/>
          </ac:cxnSpMkLst>
        </pc:cxnChg>
        <pc:cxnChg chg="add mod">
          <ac:chgData name="Yonghwi Kwon" userId="70c25efda52b9d58" providerId="LiveId" clId="{A5F680FB-8D71-485C-A0D3-F542043E5E58}" dt="2019-09-11T05:34:01.400" v="575" actId="1076"/>
          <ac:cxnSpMkLst>
            <pc:docMk/>
            <pc:sldMk cId="4237840391" sldId="294"/>
            <ac:cxnSpMk id="31" creationId="{07F5CBBB-AFD1-41ED-A983-43BF6B7818C6}"/>
          </ac:cxnSpMkLst>
        </pc:cxnChg>
        <pc:cxnChg chg="add mod">
          <ac:chgData name="Yonghwi Kwon" userId="70c25efda52b9d58" providerId="LiveId" clId="{A5F680FB-8D71-485C-A0D3-F542043E5E58}" dt="2019-09-11T05:34:01.400" v="575" actId="1076"/>
          <ac:cxnSpMkLst>
            <pc:docMk/>
            <pc:sldMk cId="4237840391" sldId="294"/>
            <ac:cxnSpMk id="35" creationId="{DBA6D03C-9DFA-41C8-9B37-25485B9753DD}"/>
          </ac:cxnSpMkLst>
        </pc:cxnChg>
        <pc:cxnChg chg="add mod">
          <ac:chgData name="Yonghwi Kwon" userId="70c25efda52b9d58" providerId="LiveId" clId="{A5F680FB-8D71-485C-A0D3-F542043E5E58}" dt="2019-09-11T05:35:57.501" v="678" actId="14100"/>
          <ac:cxnSpMkLst>
            <pc:docMk/>
            <pc:sldMk cId="4237840391" sldId="294"/>
            <ac:cxnSpMk id="41" creationId="{DBEB0E3C-1D30-43F5-89B5-4551798DCB1A}"/>
          </ac:cxnSpMkLst>
        </pc:cxnChg>
        <pc:cxnChg chg="add mod">
          <ac:chgData name="Yonghwi Kwon" userId="70c25efda52b9d58" providerId="LiveId" clId="{A5F680FB-8D71-485C-A0D3-F542043E5E58}" dt="2019-09-11T05:37:10.679" v="732" actId="1076"/>
          <ac:cxnSpMkLst>
            <pc:docMk/>
            <pc:sldMk cId="4237840391" sldId="294"/>
            <ac:cxnSpMk id="56" creationId="{EBFB0534-4BBE-4576-9A29-60A36FAE39F1}"/>
          </ac:cxnSpMkLst>
        </pc:cxnChg>
        <pc:cxnChg chg="add mod">
          <ac:chgData name="Yonghwi Kwon" userId="70c25efda52b9d58" providerId="LiveId" clId="{A5F680FB-8D71-485C-A0D3-F542043E5E58}" dt="2019-09-11T05:37:10.679" v="732" actId="1076"/>
          <ac:cxnSpMkLst>
            <pc:docMk/>
            <pc:sldMk cId="4237840391" sldId="294"/>
            <ac:cxnSpMk id="74" creationId="{EC3CF322-3C08-4C7A-B1AE-773068F986A7}"/>
          </ac:cxnSpMkLst>
        </pc:cxnChg>
      </pc:sldChg>
      <pc:sldChg chg="del">
        <pc:chgData name="Yonghwi Kwon" userId="70c25efda52b9d58" providerId="LiveId" clId="{A5F680FB-8D71-485C-A0D3-F542043E5E58}" dt="2019-09-11T06:48:31.546" v="3755" actId="2696"/>
        <pc:sldMkLst>
          <pc:docMk/>
          <pc:sldMk cId="452089473" sldId="295"/>
        </pc:sldMkLst>
      </pc:sldChg>
      <pc:sldChg chg="del">
        <pc:chgData name="Yonghwi Kwon" userId="70c25efda52b9d58" providerId="LiveId" clId="{A5F680FB-8D71-485C-A0D3-F542043E5E58}" dt="2019-09-11T06:48:31.569" v="3756" actId="2696"/>
        <pc:sldMkLst>
          <pc:docMk/>
          <pc:sldMk cId="2196911583" sldId="314"/>
        </pc:sldMkLst>
      </pc:sldChg>
      <pc:sldChg chg="del">
        <pc:chgData name="Yonghwi Kwon" userId="70c25efda52b9d58" providerId="LiveId" clId="{A5F680FB-8D71-485C-A0D3-F542043E5E58}" dt="2019-09-11T06:48:31.596" v="3757" actId="2696"/>
        <pc:sldMkLst>
          <pc:docMk/>
          <pc:sldMk cId="750550984" sldId="390"/>
        </pc:sldMkLst>
      </pc:sldChg>
      <pc:sldChg chg="del">
        <pc:chgData name="Yonghwi Kwon" userId="70c25efda52b9d58" providerId="LiveId" clId="{A5F680FB-8D71-485C-A0D3-F542043E5E58}" dt="2019-09-11T06:48:31.618" v="3758" actId="2696"/>
        <pc:sldMkLst>
          <pc:docMk/>
          <pc:sldMk cId="1559061090" sldId="391"/>
        </pc:sldMkLst>
      </pc:sldChg>
      <pc:sldChg chg="del">
        <pc:chgData name="Yonghwi Kwon" userId="70c25efda52b9d58" providerId="LiveId" clId="{A5F680FB-8D71-485C-A0D3-F542043E5E58}" dt="2019-09-11T06:48:31.633" v="3759" actId="2696"/>
        <pc:sldMkLst>
          <pc:docMk/>
          <pc:sldMk cId="83470906" sldId="392"/>
        </pc:sldMkLst>
      </pc:sldChg>
      <pc:sldChg chg="del">
        <pc:chgData name="Yonghwi Kwon" userId="70c25efda52b9d58" providerId="LiveId" clId="{A5F680FB-8D71-485C-A0D3-F542043E5E58}" dt="2019-09-11T06:48:31.644" v="3760" actId="2696"/>
        <pc:sldMkLst>
          <pc:docMk/>
          <pc:sldMk cId="342015359" sldId="393"/>
        </pc:sldMkLst>
      </pc:sldChg>
      <pc:sldChg chg="del">
        <pc:chgData name="Yonghwi Kwon" userId="70c25efda52b9d58" providerId="LiveId" clId="{A5F680FB-8D71-485C-A0D3-F542043E5E58}" dt="2019-09-11T06:48:31.665" v="3761" actId="2696"/>
        <pc:sldMkLst>
          <pc:docMk/>
          <pc:sldMk cId="4284680329" sldId="394"/>
        </pc:sldMkLst>
      </pc:sldChg>
      <pc:sldChg chg="del">
        <pc:chgData name="Yonghwi Kwon" userId="70c25efda52b9d58" providerId="LiveId" clId="{A5F680FB-8D71-485C-A0D3-F542043E5E58}" dt="2019-09-11T06:48:31.686" v="3762" actId="2696"/>
        <pc:sldMkLst>
          <pc:docMk/>
          <pc:sldMk cId="745869866" sldId="396"/>
        </pc:sldMkLst>
      </pc:sldChg>
      <pc:sldChg chg="del">
        <pc:chgData name="Yonghwi Kwon" userId="70c25efda52b9d58" providerId="LiveId" clId="{A5F680FB-8D71-485C-A0D3-F542043E5E58}" dt="2019-09-11T06:48:31.699" v="3763" actId="2696"/>
        <pc:sldMkLst>
          <pc:docMk/>
          <pc:sldMk cId="3015433158" sldId="397"/>
        </pc:sldMkLst>
      </pc:sldChg>
      <pc:sldChg chg="del">
        <pc:chgData name="Yonghwi Kwon" userId="70c25efda52b9d58" providerId="LiveId" clId="{A5F680FB-8D71-485C-A0D3-F542043E5E58}" dt="2019-09-11T06:48:31.718" v="3764" actId="2696"/>
        <pc:sldMkLst>
          <pc:docMk/>
          <pc:sldMk cId="2204975875" sldId="398"/>
        </pc:sldMkLst>
      </pc:sldChg>
      <pc:sldChg chg="del">
        <pc:chgData name="Yonghwi Kwon" userId="70c25efda52b9d58" providerId="LiveId" clId="{A5F680FB-8D71-485C-A0D3-F542043E5E58}" dt="2019-09-11T06:48:31.733" v="3765" actId="2696"/>
        <pc:sldMkLst>
          <pc:docMk/>
          <pc:sldMk cId="884268280" sldId="399"/>
        </pc:sldMkLst>
      </pc:sldChg>
      <pc:sldChg chg="del">
        <pc:chgData name="Yonghwi Kwon" userId="70c25efda52b9d58" providerId="LiveId" clId="{A5F680FB-8D71-485C-A0D3-F542043E5E58}" dt="2019-09-11T06:48:31.763" v="3767" actId="2696"/>
        <pc:sldMkLst>
          <pc:docMk/>
          <pc:sldMk cId="2029391460" sldId="400"/>
        </pc:sldMkLst>
      </pc:sldChg>
      <pc:sldChg chg="del">
        <pc:chgData name="Yonghwi Kwon" userId="70c25efda52b9d58" providerId="LiveId" clId="{A5F680FB-8D71-485C-A0D3-F542043E5E58}" dt="2019-09-11T06:48:31.750" v="3766" actId="2696"/>
        <pc:sldMkLst>
          <pc:docMk/>
          <pc:sldMk cId="1378497209" sldId="401"/>
        </pc:sldMkLst>
      </pc:sldChg>
      <pc:sldChg chg="del">
        <pc:chgData name="Yonghwi Kwon" userId="70c25efda52b9d58" providerId="LiveId" clId="{A5F680FB-8D71-485C-A0D3-F542043E5E58}" dt="2019-09-11T06:48:31.782" v="3768" actId="2696"/>
        <pc:sldMkLst>
          <pc:docMk/>
          <pc:sldMk cId="558723322" sldId="402"/>
        </pc:sldMkLst>
      </pc:sldChg>
      <pc:sldChg chg="del">
        <pc:chgData name="Yonghwi Kwon" userId="70c25efda52b9d58" providerId="LiveId" clId="{A5F680FB-8D71-485C-A0D3-F542043E5E58}" dt="2019-09-11T06:48:31.811" v="3769" actId="2696"/>
        <pc:sldMkLst>
          <pc:docMk/>
          <pc:sldMk cId="308409771" sldId="403"/>
        </pc:sldMkLst>
      </pc:sldChg>
      <pc:sldChg chg="del">
        <pc:chgData name="Yonghwi Kwon" userId="70c25efda52b9d58" providerId="LiveId" clId="{A5F680FB-8D71-485C-A0D3-F542043E5E58}" dt="2019-09-11T06:48:31.834" v="3770" actId="2696"/>
        <pc:sldMkLst>
          <pc:docMk/>
          <pc:sldMk cId="268421685" sldId="404"/>
        </pc:sldMkLst>
      </pc:sldChg>
      <pc:sldChg chg="del">
        <pc:chgData name="Yonghwi Kwon" userId="70c25efda52b9d58" providerId="LiveId" clId="{A5F680FB-8D71-485C-A0D3-F542043E5E58}" dt="2019-09-11T06:48:31.912" v="3773" actId="2696"/>
        <pc:sldMkLst>
          <pc:docMk/>
          <pc:sldMk cId="488718649" sldId="405"/>
        </pc:sldMkLst>
      </pc:sldChg>
      <pc:sldChg chg="del">
        <pc:chgData name="Yonghwi Kwon" userId="70c25efda52b9d58" providerId="LiveId" clId="{A5F680FB-8D71-485C-A0D3-F542043E5E58}" dt="2019-09-11T06:48:31.865" v="3771" actId="2696"/>
        <pc:sldMkLst>
          <pc:docMk/>
          <pc:sldMk cId="692805459" sldId="407"/>
        </pc:sldMkLst>
      </pc:sldChg>
      <pc:sldChg chg="del">
        <pc:chgData name="Yonghwi Kwon" userId="70c25efda52b9d58" providerId="LiveId" clId="{A5F680FB-8D71-485C-A0D3-F542043E5E58}" dt="2019-09-11T06:48:31.881" v="3772" actId="2696"/>
        <pc:sldMkLst>
          <pc:docMk/>
          <pc:sldMk cId="618007829" sldId="408"/>
        </pc:sldMkLst>
      </pc:sldChg>
      <pc:sldChg chg="del">
        <pc:chgData name="Yonghwi Kwon" userId="70c25efda52b9d58" providerId="LiveId" clId="{A5F680FB-8D71-485C-A0D3-F542043E5E58}" dt="2019-09-11T06:48:31.959" v="3777" actId="2696"/>
        <pc:sldMkLst>
          <pc:docMk/>
          <pc:sldMk cId="3732984932" sldId="409"/>
        </pc:sldMkLst>
      </pc:sldChg>
      <pc:sldChg chg="del">
        <pc:chgData name="Yonghwi Kwon" userId="70c25efda52b9d58" providerId="LiveId" clId="{A5F680FB-8D71-485C-A0D3-F542043E5E58}" dt="2019-09-11T06:48:31.990" v="3778" actId="2696"/>
        <pc:sldMkLst>
          <pc:docMk/>
          <pc:sldMk cId="2152070179" sldId="410"/>
        </pc:sldMkLst>
      </pc:sldChg>
      <pc:sldChg chg="del">
        <pc:chgData name="Yonghwi Kwon" userId="70c25efda52b9d58" providerId="LiveId" clId="{A5F680FB-8D71-485C-A0D3-F542043E5E58}" dt="2019-09-11T06:48:32.022" v="3780" actId="2696"/>
        <pc:sldMkLst>
          <pc:docMk/>
          <pc:sldMk cId="3670418122" sldId="411"/>
        </pc:sldMkLst>
      </pc:sldChg>
      <pc:sldChg chg="del">
        <pc:chgData name="Yonghwi Kwon" userId="70c25efda52b9d58" providerId="LiveId" clId="{A5F680FB-8D71-485C-A0D3-F542043E5E58}" dt="2019-09-11T06:48:32.006" v="3779" actId="2696"/>
        <pc:sldMkLst>
          <pc:docMk/>
          <pc:sldMk cId="2134143684" sldId="412"/>
        </pc:sldMkLst>
      </pc:sldChg>
      <pc:sldChg chg="del">
        <pc:chgData name="Yonghwi Kwon" userId="70c25efda52b9d58" providerId="LiveId" clId="{A5F680FB-8D71-485C-A0D3-F542043E5E58}" dt="2019-09-11T06:48:32.037" v="3781" actId="2696"/>
        <pc:sldMkLst>
          <pc:docMk/>
          <pc:sldMk cId="3322685160" sldId="413"/>
        </pc:sldMkLst>
      </pc:sldChg>
      <pc:sldChg chg="del">
        <pc:chgData name="Yonghwi Kwon" userId="70c25efda52b9d58" providerId="LiveId" clId="{A5F680FB-8D71-485C-A0D3-F542043E5E58}" dt="2019-09-11T06:48:32.053" v="3782" actId="2696"/>
        <pc:sldMkLst>
          <pc:docMk/>
          <pc:sldMk cId="1950810301" sldId="414"/>
        </pc:sldMkLst>
      </pc:sldChg>
      <pc:sldChg chg="del">
        <pc:chgData name="Yonghwi Kwon" userId="70c25efda52b9d58" providerId="LiveId" clId="{A5F680FB-8D71-485C-A0D3-F542043E5E58}" dt="2019-09-11T06:48:32.068" v="3783" actId="2696"/>
        <pc:sldMkLst>
          <pc:docMk/>
          <pc:sldMk cId="3563992243" sldId="415"/>
        </pc:sldMkLst>
      </pc:sldChg>
      <pc:sldChg chg="del">
        <pc:chgData name="Yonghwi Kwon" userId="70c25efda52b9d58" providerId="LiveId" clId="{A5F680FB-8D71-485C-A0D3-F542043E5E58}" dt="2019-09-11T06:48:32.100" v="3784" actId="2696"/>
        <pc:sldMkLst>
          <pc:docMk/>
          <pc:sldMk cId="3701525304" sldId="416"/>
        </pc:sldMkLst>
      </pc:sldChg>
      <pc:sldChg chg="del">
        <pc:chgData name="Yonghwi Kwon" userId="70c25efda52b9d58" providerId="LiveId" clId="{A5F680FB-8D71-485C-A0D3-F542043E5E58}" dt="2019-09-11T06:48:32.131" v="3785" actId="2696"/>
        <pc:sldMkLst>
          <pc:docMk/>
          <pc:sldMk cId="134107084" sldId="418"/>
        </pc:sldMkLst>
      </pc:sldChg>
      <pc:sldChg chg="del">
        <pc:chgData name="Yonghwi Kwon" userId="70c25efda52b9d58" providerId="LiveId" clId="{A5F680FB-8D71-485C-A0D3-F542043E5E58}" dt="2019-09-11T06:48:32.147" v="3786" actId="2696"/>
        <pc:sldMkLst>
          <pc:docMk/>
          <pc:sldMk cId="527311831" sldId="419"/>
        </pc:sldMkLst>
      </pc:sldChg>
      <pc:sldChg chg="del">
        <pc:chgData name="Yonghwi Kwon" userId="70c25efda52b9d58" providerId="LiveId" clId="{A5F680FB-8D71-485C-A0D3-F542043E5E58}" dt="2019-09-11T06:48:32.178" v="3787" actId="2696"/>
        <pc:sldMkLst>
          <pc:docMk/>
          <pc:sldMk cId="932016176" sldId="420"/>
        </pc:sldMkLst>
      </pc:sldChg>
      <pc:sldChg chg="del">
        <pc:chgData name="Yonghwi Kwon" userId="70c25efda52b9d58" providerId="LiveId" clId="{A5F680FB-8D71-485C-A0D3-F542043E5E58}" dt="2019-09-11T06:48:32.193" v="3788" actId="2696"/>
        <pc:sldMkLst>
          <pc:docMk/>
          <pc:sldMk cId="154777889" sldId="421"/>
        </pc:sldMkLst>
      </pc:sldChg>
      <pc:sldChg chg="del">
        <pc:chgData name="Yonghwi Kwon" userId="70c25efda52b9d58" providerId="LiveId" clId="{A5F680FB-8D71-485C-A0D3-F542043E5E58}" dt="2019-09-11T06:48:32.209" v="3789" actId="2696"/>
        <pc:sldMkLst>
          <pc:docMk/>
          <pc:sldMk cId="2632164764" sldId="422"/>
        </pc:sldMkLst>
      </pc:sldChg>
      <pc:sldChg chg="del">
        <pc:chgData name="Yonghwi Kwon" userId="70c25efda52b9d58" providerId="LiveId" clId="{A5F680FB-8D71-485C-A0D3-F542043E5E58}" dt="2019-09-11T06:48:31.912" v="3774" actId="2696"/>
        <pc:sldMkLst>
          <pc:docMk/>
          <pc:sldMk cId="3725508077" sldId="423"/>
        </pc:sldMkLst>
      </pc:sldChg>
      <pc:sldChg chg="del">
        <pc:chgData name="Yonghwi Kwon" userId="70c25efda52b9d58" providerId="LiveId" clId="{A5F680FB-8D71-485C-A0D3-F542043E5E58}" dt="2019-09-11T06:48:31.928" v="3775" actId="2696"/>
        <pc:sldMkLst>
          <pc:docMk/>
          <pc:sldMk cId="352980640" sldId="424"/>
        </pc:sldMkLst>
      </pc:sldChg>
      <pc:sldChg chg="del">
        <pc:chgData name="Yonghwi Kwon" userId="70c25efda52b9d58" providerId="LiveId" clId="{A5F680FB-8D71-485C-A0D3-F542043E5E58}" dt="2019-09-11T06:48:31.943" v="3776" actId="2696"/>
        <pc:sldMkLst>
          <pc:docMk/>
          <pc:sldMk cId="1363007593" sldId="425"/>
        </pc:sldMkLst>
      </pc:sldChg>
      <pc:sldChg chg="modSp add del">
        <pc:chgData name="Yonghwi Kwon" userId="70c25efda52b9d58" providerId="LiveId" clId="{A5F680FB-8D71-485C-A0D3-F542043E5E58}" dt="2019-09-11T05:38:12.155" v="781" actId="2696"/>
        <pc:sldMkLst>
          <pc:docMk/>
          <pc:sldMk cId="1323803802" sldId="426"/>
        </pc:sldMkLst>
        <pc:spChg chg="mod">
          <ac:chgData name="Yonghwi Kwon" userId="70c25efda52b9d58" providerId="LiveId" clId="{A5F680FB-8D71-485C-A0D3-F542043E5E58}" dt="2019-09-11T05:38:10.169" v="780" actId="20577"/>
          <ac:spMkLst>
            <pc:docMk/>
            <pc:sldMk cId="1323803802" sldId="426"/>
            <ac:spMk id="2" creationId="{8EF0FAE3-07A8-4042-AF2B-A88ADC7E0BBC}"/>
          </ac:spMkLst>
        </pc:spChg>
      </pc:sldChg>
      <pc:sldChg chg="addSp delSp modSp add">
        <pc:chgData name="Yonghwi Kwon" userId="70c25efda52b9d58" providerId="LiveId" clId="{A5F680FB-8D71-485C-A0D3-F542043E5E58}" dt="2019-09-11T05:44:38.024" v="1022" actId="1076"/>
        <pc:sldMkLst>
          <pc:docMk/>
          <pc:sldMk cId="1952142753" sldId="426"/>
        </pc:sldMkLst>
        <pc:spChg chg="mod">
          <ac:chgData name="Yonghwi Kwon" userId="70c25efda52b9d58" providerId="LiveId" clId="{A5F680FB-8D71-485C-A0D3-F542043E5E58}" dt="2019-09-11T05:38:23.932" v="818" actId="20577"/>
          <ac:spMkLst>
            <pc:docMk/>
            <pc:sldMk cId="1952142753" sldId="426"/>
            <ac:spMk id="2" creationId="{39A60E9C-A868-4E91-BD2E-225417563BFD}"/>
          </ac:spMkLst>
        </pc:spChg>
        <pc:spChg chg="del">
          <ac:chgData name="Yonghwi Kwon" userId="70c25efda52b9d58" providerId="LiveId" clId="{A5F680FB-8D71-485C-A0D3-F542043E5E58}" dt="2019-09-11T05:39:05.063" v="820" actId="478"/>
          <ac:spMkLst>
            <pc:docMk/>
            <pc:sldMk cId="1952142753" sldId="426"/>
            <ac:spMk id="3" creationId="{E14EF264-0ACC-499C-8C6C-BB27713B61FD}"/>
          </ac:spMkLst>
        </pc:spChg>
        <pc:spChg chg="add del mod">
          <ac:chgData name="Yonghwi Kwon" userId="70c25efda52b9d58" providerId="LiveId" clId="{A5F680FB-8D71-485C-A0D3-F542043E5E58}" dt="2019-09-11T05:44:38.024" v="1022" actId="1076"/>
          <ac:spMkLst>
            <pc:docMk/>
            <pc:sldMk cId="1952142753" sldId="426"/>
            <ac:spMk id="5" creationId="{DF5D3AEE-745F-4556-9128-1F86F432A0CB}"/>
          </ac:spMkLst>
        </pc:spChg>
        <pc:spChg chg="add mod">
          <ac:chgData name="Yonghwi Kwon" userId="70c25efda52b9d58" providerId="LiveId" clId="{A5F680FB-8D71-485C-A0D3-F542043E5E58}" dt="2019-09-11T05:44:38.024" v="1022" actId="1076"/>
          <ac:spMkLst>
            <pc:docMk/>
            <pc:sldMk cId="1952142753" sldId="426"/>
            <ac:spMk id="8" creationId="{DBE900DE-5351-458B-95ED-9414E9A8222F}"/>
          </ac:spMkLst>
        </pc:spChg>
        <pc:spChg chg="add mod">
          <ac:chgData name="Yonghwi Kwon" userId="70c25efda52b9d58" providerId="LiveId" clId="{A5F680FB-8D71-485C-A0D3-F542043E5E58}" dt="2019-09-11T05:44:38.024" v="1022" actId="1076"/>
          <ac:spMkLst>
            <pc:docMk/>
            <pc:sldMk cId="1952142753" sldId="426"/>
            <ac:spMk id="10" creationId="{87496A0A-11A2-4359-85BD-860342DA3DA4}"/>
          </ac:spMkLst>
        </pc:spChg>
        <pc:spChg chg="add mod">
          <ac:chgData name="Yonghwi Kwon" userId="70c25efda52b9d58" providerId="LiveId" clId="{A5F680FB-8D71-485C-A0D3-F542043E5E58}" dt="2019-09-11T05:44:38.024" v="1022" actId="1076"/>
          <ac:spMkLst>
            <pc:docMk/>
            <pc:sldMk cId="1952142753" sldId="426"/>
            <ac:spMk id="13" creationId="{9FFD821D-F2D1-4148-866F-D6AB89BFB994}"/>
          </ac:spMkLst>
        </pc:spChg>
        <pc:spChg chg="add mod">
          <ac:chgData name="Yonghwi Kwon" userId="70c25efda52b9d58" providerId="LiveId" clId="{A5F680FB-8D71-485C-A0D3-F542043E5E58}" dt="2019-09-11T05:44:38.024" v="1022" actId="1076"/>
          <ac:spMkLst>
            <pc:docMk/>
            <pc:sldMk cId="1952142753" sldId="426"/>
            <ac:spMk id="15" creationId="{62C652DD-2939-4F75-BF29-9CB382B43F04}"/>
          </ac:spMkLst>
        </pc:spChg>
        <pc:spChg chg="add mod">
          <ac:chgData name="Yonghwi Kwon" userId="70c25efda52b9d58" providerId="LiveId" clId="{A5F680FB-8D71-485C-A0D3-F542043E5E58}" dt="2019-09-11T05:44:38.024" v="1022" actId="1076"/>
          <ac:spMkLst>
            <pc:docMk/>
            <pc:sldMk cId="1952142753" sldId="426"/>
            <ac:spMk id="16" creationId="{F2C5B971-29EA-4815-9DE5-7C6EC00A1B72}"/>
          </ac:spMkLst>
        </pc:spChg>
        <pc:picChg chg="add del mod">
          <ac:chgData name="Yonghwi Kwon" userId="70c25efda52b9d58" providerId="LiveId" clId="{A5F680FB-8D71-485C-A0D3-F542043E5E58}" dt="2019-09-11T05:41:40.943" v="937" actId="478"/>
          <ac:picMkLst>
            <pc:docMk/>
            <pc:sldMk cId="1952142753" sldId="426"/>
            <ac:picMk id="9" creationId="{C717A1D6-4A3B-486A-BABA-3F2EA36E5EAF}"/>
          </ac:picMkLst>
        </pc:picChg>
        <pc:picChg chg="add mod">
          <ac:chgData name="Yonghwi Kwon" userId="70c25efda52b9d58" providerId="LiveId" clId="{A5F680FB-8D71-485C-A0D3-F542043E5E58}" dt="2019-09-11T05:44:38.024" v="1022" actId="1076"/>
          <ac:picMkLst>
            <pc:docMk/>
            <pc:sldMk cId="1952142753" sldId="426"/>
            <ac:picMk id="1026" creationId="{AC636330-1705-483B-9AD6-7196AEF9A1AF}"/>
          </ac:picMkLst>
        </pc:picChg>
        <pc:picChg chg="add mod">
          <ac:chgData name="Yonghwi Kwon" userId="70c25efda52b9d58" providerId="LiveId" clId="{A5F680FB-8D71-485C-A0D3-F542043E5E58}" dt="2019-09-11T05:44:38.024" v="1022" actId="1076"/>
          <ac:picMkLst>
            <pc:docMk/>
            <pc:sldMk cId="1952142753" sldId="426"/>
            <ac:picMk id="1028" creationId="{52080B3B-9BFA-42B2-A7BA-DBE06F983071}"/>
          </ac:picMkLst>
        </pc:picChg>
        <pc:picChg chg="add mod">
          <ac:chgData name="Yonghwi Kwon" userId="70c25efda52b9d58" providerId="LiveId" clId="{A5F680FB-8D71-485C-A0D3-F542043E5E58}" dt="2019-09-11T05:44:38.024" v="1022" actId="1076"/>
          <ac:picMkLst>
            <pc:docMk/>
            <pc:sldMk cId="1952142753" sldId="426"/>
            <ac:picMk id="1030" creationId="{0F131F0A-4FD3-47B3-B339-129EA2AEB942}"/>
          </ac:picMkLst>
        </pc:picChg>
        <pc:picChg chg="add mod">
          <ac:chgData name="Yonghwi Kwon" userId="70c25efda52b9d58" providerId="LiveId" clId="{A5F680FB-8D71-485C-A0D3-F542043E5E58}" dt="2019-09-11T05:44:38.024" v="1022" actId="1076"/>
          <ac:picMkLst>
            <pc:docMk/>
            <pc:sldMk cId="1952142753" sldId="426"/>
            <ac:picMk id="1032" creationId="{B5F948EE-3E57-4787-9B33-87F62401BF1A}"/>
          </ac:picMkLst>
        </pc:picChg>
        <pc:picChg chg="add mod">
          <ac:chgData name="Yonghwi Kwon" userId="70c25efda52b9d58" providerId="LiveId" clId="{A5F680FB-8D71-485C-A0D3-F542043E5E58}" dt="2019-09-11T05:44:38.024" v="1022" actId="1076"/>
          <ac:picMkLst>
            <pc:docMk/>
            <pc:sldMk cId="1952142753" sldId="426"/>
            <ac:picMk id="1034" creationId="{B0114F35-0230-4404-8881-F4BD3DD00369}"/>
          </ac:picMkLst>
        </pc:picChg>
      </pc:sldChg>
      <pc:sldChg chg="addSp delSp modSp add">
        <pc:chgData name="Yonghwi Kwon" userId="70c25efda52b9d58" providerId="LiveId" clId="{A5F680FB-8D71-485C-A0D3-F542043E5E58}" dt="2019-09-11T05:55:55.614" v="1365" actId="20577"/>
        <pc:sldMkLst>
          <pc:docMk/>
          <pc:sldMk cId="1524959569" sldId="427"/>
        </pc:sldMkLst>
        <pc:spChg chg="mod">
          <ac:chgData name="Yonghwi Kwon" userId="70c25efda52b9d58" providerId="LiveId" clId="{A5F680FB-8D71-485C-A0D3-F542043E5E58}" dt="2019-09-11T05:55:55.614" v="1365" actId="20577"/>
          <ac:spMkLst>
            <pc:docMk/>
            <pc:sldMk cId="1524959569" sldId="427"/>
            <ac:spMk id="2" creationId="{9AFC32DB-7AA0-43AE-BB43-0D9EF47443DE}"/>
          </ac:spMkLst>
        </pc:spChg>
        <pc:spChg chg="mod">
          <ac:chgData name="Yonghwi Kwon" userId="70c25efda52b9d58" providerId="LiveId" clId="{A5F680FB-8D71-485C-A0D3-F542043E5E58}" dt="2019-09-11T05:54:38.921" v="1338" actId="20577"/>
          <ac:spMkLst>
            <pc:docMk/>
            <pc:sldMk cId="1524959569" sldId="427"/>
            <ac:spMk id="3" creationId="{2F93801E-E21A-4694-AAEB-6783E7BD0EDA}"/>
          </ac:spMkLst>
        </pc:spChg>
        <pc:spChg chg="add del">
          <ac:chgData name="Yonghwi Kwon" userId="70c25efda52b9d58" providerId="LiveId" clId="{A5F680FB-8D71-485C-A0D3-F542043E5E58}" dt="2019-09-11T05:54:01.030" v="1331"/>
          <ac:spMkLst>
            <pc:docMk/>
            <pc:sldMk cId="1524959569" sldId="427"/>
            <ac:spMk id="5" creationId="{729C3DD9-C8B1-4F8B-9F84-D16784451AC0}"/>
          </ac:spMkLst>
        </pc:spChg>
        <pc:spChg chg="add mod">
          <ac:chgData name="Yonghwi Kwon" userId="70c25efda52b9d58" providerId="LiveId" clId="{A5F680FB-8D71-485C-A0D3-F542043E5E58}" dt="2019-09-11T05:54:36.726" v="1337" actId="1076"/>
          <ac:spMkLst>
            <pc:docMk/>
            <pc:sldMk cId="1524959569" sldId="427"/>
            <ac:spMk id="6" creationId="{3339F73E-0C3A-43D5-9D3D-C9A76939D261}"/>
          </ac:spMkLst>
        </pc:spChg>
        <pc:picChg chg="add mod">
          <ac:chgData name="Yonghwi Kwon" userId="70c25efda52b9d58" providerId="LiveId" clId="{A5F680FB-8D71-485C-A0D3-F542043E5E58}" dt="2019-09-11T05:45:22.342" v="1037" actId="1076"/>
          <ac:picMkLst>
            <pc:docMk/>
            <pc:sldMk cId="1524959569" sldId="427"/>
            <ac:picMk id="2050" creationId="{6BFB4F87-3EC1-4672-A517-A920DC56307F}"/>
          </ac:picMkLst>
        </pc:picChg>
      </pc:sldChg>
      <pc:sldChg chg="addSp modSp add">
        <pc:chgData name="Yonghwi Kwon" userId="70c25efda52b9d58" providerId="LiveId" clId="{A5F680FB-8D71-485C-A0D3-F542043E5E58}" dt="2019-09-11T05:57:53.723" v="1406" actId="1076"/>
        <pc:sldMkLst>
          <pc:docMk/>
          <pc:sldMk cId="4245345723" sldId="428"/>
        </pc:sldMkLst>
        <pc:spChg chg="mod">
          <ac:chgData name="Yonghwi Kwon" userId="70c25efda52b9d58" providerId="LiveId" clId="{A5F680FB-8D71-485C-A0D3-F542043E5E58}" dt="2019-09-11T05:56:20.954" v="1397" actId="20577"/>
          <ac:spMkLst>
            <pc:docMk/>
            <pc:sldMk cId="4245345723" sldId="428"/>
            <ac:spMk id="2" creationId="{AF45F707-4F45-47C1-A3BB-F57716EB7AF7}"/>
          </ac:spMkLst>
        </pc:spChg>
        <pc:picChg chg="add mod">
          <ac:chgData name="Yonghwi Kwon" userId="70c25efda52b9d58" providerId="LiveId" clId="{A5F680FB-8D71-485C-A0D3-F542043E5E58}" dt="2019-09-11T05:57:53.723" v="1406" actId="1076"/>
          <ac:picMkLst>
            <pc:docMk/>
            <pc:sldMk cId="4245345723" sldId="428"/>
            <ac:picMk id="3074" creationId="{BC95F648-C971-44A7-AB7D-7A7EF52D4ACD}"/>
          </ac:picMkLst>
        </pc:picChg>
        <pc:picChg chg="add mod">
          <ac:chgData name="Yonghwi Kwon" userId="70c25efda52b9d58" providerId="LiveId" clId="{A5F680FB-8D71-485C-A0D3-F542043E5E58}" dt="2019-09-11T05:57:53.723" v="1406" actId="1076"/>
          <ac:picMkLst>
            <pc:docMk/>
            <pc:sldMk cId="4245345723" sldId="428"/>
            <ac:picMk id="3076" creationId="{4C8270D3-826F-4030-9C67-AA27587287DF}"/>
          </ac:picMkLst>
        </pc:picChg>
      </pc:sldChg>
      <pc:sldChg chg="addSp modSp add">
        <pc:chgData name="Yonghwi Kwon" userId="70c25efda52b9d58" providerId="LiveId" clId="{A5F680FB-8D71-485C-A0D3-F542043E5E58}" dt="2019-09-11T06:05:35.356" v="1830" actId="20577"/>
        <pc:sldMkLst>
          <pc:docMk/>
          <pc:sldMk cId="1483420561" sldId="429"/>
        </pc:sldMkLst>
        <pc:spChg chg="mod">
          <ac:chgData name="Yonghwi Kwon" userId="70c25efda52b9d58" providerId="LiveId" clId="{A5F680FB-8D71-485C-A0D3-F542043E5E58}" dt="2019-09-11T06:00:05.487" v="1451" actId="20577"/>
          <ac:spMkLst>
            <pc:docMk/>
            <pc:sldMk cId="1483420561" sldId="429"/>
            <ac:spMk id="2" creationId="{DADF2F17-2D18-44B9-843F-9FF0FE25F82B}"/>
          </ac:spMkLst>
        </pc:spChg>
        <pc:spChg chg="mod">
          <ac:chgData name="Yonghwi Kwon" userId="70c25efda52b9d58" providerId="LiveId" clId="{A5F680FB-8D71-485C-A0D3-F542043E5E58}" dt="2019-09-11T06:05:35.356" v="1830" actId="20577"/>
          <ac:spMkLst>
            <pc:docMk/>
            <pc:sldMk cId="1483420561" sldId="429"/>
            <ac:spMk id="3" creationId="{E5B2D5B1-F40D-4E38-93E7-4D5EABFC8E0A}"/>
          </ac:spMkLst>
        </pc:spChg>
        <pc:picChg chg="add mod">
          <ac:chgData name="Yonghwi Kwon" userId="70c25efda52b9d58" providerId="LiveId" clId="{A5F680FB-8D71-485C-A0D3-F542043E5E58}" dt="2019-09-11T06:00:15.023" v="1454" actId="1076"/>
          <ac:picMkLst>
            <pc:docMk/>
            <pc:sldMk cId="1483420561" sldId="429"/>
            <ac:picMk id="4098" creationId="{3EB90842-D0EE-4819-B330-E93AB5F12FA8}"/>
          </ac:picMkLst>
        </pc:picChg>
      </pc:sldChg>
      <pc:sldChg chg="addSp delSp modSp add">
        <pc:chgData name="Yonghwi Kwon" userId="70c25efda52b9d58" providerId="LiveId" clId="{A5F680FB-8D71-485C-A0D3-F542043E5E58}" dt="2019-09-11T06:35:40.780" v="2122" actId="20577"/>
        <pc:sldMkLst>
          <pc:docMk/>
          <pc:sldMk cId="354550068" sldId="430"/>
        </pc:sldMkLst>
        <pc:spChg chg="mod">
          <ac:chgData name="Yonghwi Kwon" userId="70c25efda52b9d58" providerId="LiveId" clId="{A5F680FB-8D71-485C-A0D3-F542043E5E58}" dt="2019-09-11T06:35:40.780" v="2122" actId="20577"/>
          <ac:spMkLst>
            <pc:docMk/>
            <pc:sldMk cId="354550068" sldId="430"/>
            <ac:spMk id="2" creationId="{E6902976-C01E-470E-B6B2-B2EB80701F44}"/>
          </ac:spMkLst>
        </pc:spChg>
        <pc:spChg chg="del">
          <ac:chgData name="Yonghwi Kwon" userId="70c25efda52b9d58" providerId="LiveId" clId="{A5F680FB-8D71-485C-A0D3-F542043E5E58}" dt="2019-09-11T06:14:22.809" v="1945" actId="478"/>
          <ac:spMkLst>
            <pc:docMk/>
            <pc:sldMk cId="354550068" sldId="430"/>
            <ac:spMk id="3" creationId="{4227A22F-3946-4B90-8ABD-A5B4523C00D5}"/>
          </ac:spMkLst>
        </pc:spChg>
        <pc:spChg chg="add del mod">
          <ac:chgData name="Yonghwi Kwon" userId="70c25efda52b9d58" providerId="LiveId" clId="{A5F680FB-8D71-485C-A0D3-F542043E5E58}" dt="2019-09-11T06:13:14.121" v="1936" actId="478"/>
          <ac:spMkLst>
            <pc:docMk/>
            <pc:sldMk cId="354550068" sldId="430"/>
            <ac:spMk id="5" creationId="{A3CA6B45-4EE7-49D6-87B7-BBA26080B866}"/>
          </ac:spMkLst>
        </pc:spChg>
        <pc:spChg chg="add mod">
          <ac:chgData name="Yonghwi Kwon" userId="70c25efda52b9d58" providerId="LiveId" clId="{A5F680FB-8D71-485C-A0D3-F542043E5E58}" dt="2019-09-11T06:12:15.294" v="1926" actId="571"/>
          <ac:spMkLst>
            <pc:docMk/>
            <pc:sldMk cId="354550068" sldId="430"/>
            <ac:spMk id="15" creationId="{7F9C48DF-FE0D-4BAE-A020-1E49DF4461FC}"/>
          </ac:spMkLst>
        </pc:spChg>
        <pc:spChg chg="add del mod">
          <ac:chgData name="Yonghwi Kwon" userId="70c25efda52b9d58" providerId="LiveId" clId="{A5F680FB-8D71-485C-A0D3-F542043E5E58}" dt="2019-09-11T06:13:14.121" v="1936" actId="478"/>
          <ac:spMkLst>
            <pc:docMk/>
            <pc:sldMk cId="354550068" sldId="430"/>
            <ac:spMk id="16" creationId="{8F7FBA67-72B0-4FC1-9860-692232636E3C}"/>
          </ac:spMkLst>
        </pc:spChg>
        <pc:spChg chg="add del mod">
          <ac:chgData name="Yonghwi Kwon" userId="70c25efda52b9d58" providerId="LiveId" clId="{A5F680FB-8D71-485C-A0D3-F542043E5E58}" dt="2019-09-11T06:13:14.121" v="1936" actId="478"/>
          <ac:spMkLst>
            <pc:docMk/>
            <pc:sldMk cId="354550068" sldId="430"/>
            <ac:spMk id="17" creationId="{203E4ED9-0A0A-400F-8B2D-AA1B93E24BC4}"/>
          </ac:spMkLst>
        </pc:spChg>
        <pc:spChg chg="add del">
          <ac:chgData name="Yonghwi Kwon" userId="70c25efda52b9d58" providerId="LiveId" clId="{A5F680FB-8D71-485C-A0D3-F542043E5E58}" dt="2019-09-11T06:13:04.261" v="1935" actId="478"/>
          <ac:spMkLst>
            <pc:docMk/>
            <pc:sldMk cId="354550068" sldId="430"/>
            <ac:spMk id="18" creationId="{E7EA2883-9E34-40C9-B98B-BDF651DFBAE8}"/>
          </ac:spMkLst>
        </pc:spChg>
        <pc:spChg chg="add mod">
          <ac:chgData name="Yonghwi Kwon" userId="70c25efda52b9d58" providerId="LiveId" clId="{A5F680FB-8D71-485C-A0D3-F542043E5E58}" dt="2019-09-11T06:12:58.593" v="1934" actId="571"/>
          <ac:spMkLst>
            <pc:docMk/>
            <pc:sldMk cId="354550068" sldId="430"/>
            <ac:spMk id="19" creationId="{FEB65A08-8A57-4335-BEE4-2B8D7CED646B}"/>
          </ac:spMkLst>
        </pc:spChg>
        <pc:picChg chg="add mod">
          <ac:chgData name="Yonghwi Kwon" userId="70c25efda52b9d58" providerId="LiveId" clId="{A5F680FB-8D71-485C-A0D3-F542043E5E58}" dt="2019-09-11T06:12:15.294" v="1926" actId="571"/>
          <ac:picMkLst>
            <pc:docMk/>
            <pc:sldMk cId="354550068" sldId="430"/>
            <ac:picMk id="14" creationId="{2375119A-2740-48C0-847E-EAE4F3D1C344}"/>
          </ac:picMkLst>
        </pc:picChg>
        <pc:picChg chg="add del">
          <ac:chgData name="Yonghwi Kwon" userId="70c25efda52b9d58" providerId="LiveId" clId="{A5F680FB-8D71-485C-A0D3-F542043E5E58}" dt="2019-09-11T06:06:20.702" v="1833" actId="478"/>
          <ac:picMkLst>
            <pc:docMk/>
            <pc:sldMk cId="354550068" sldId="430"/>
            <ac:picMk id="5122" creationId="{E630DB03-F478-4CB8-AB19-D7878DB53A70}"/>
          </ac:picMkLst>
        </pc:picChg>
        <pc:picChg chg="add del mod">
          <ac:chgData name="Yonghwi Kwon" userId="70c25efda52b9d58" providerId="LiveId" clId="{A5F680FB-8D71-485C-A0D3-F542043E5E58}" dt="2019-09-11T06:07:12.154" v="1836" actId="478"/>
          <ac:picMkLst>
            <pc:docMk/>
            <pc:sldMk cId="354550068" sldId="430"/>
            <ac:picMk id="5124" creationId="{52AB76D2-9330-4DCD-9DF7-5E74255ADB4B}"/>
          </ac:picMkLst>
        </pc:picChg>
        <pc:picChg chg="add mod">
          <ac:chgData name="Yonghwi Kwon" userId="70c25efda52b9d58" providerId="LiveId" clId="{A5F680FB-8D71-485C-A0D3-F542043E5E58}" dt="2019-09-11T06:11:53.109" v="1919" actId="1076"/>
          <ac:picMkLst>
            <pc:docMk/>
            <pc:sldMk cId="354550068" sldId="430"/>
            <ac:picMk id="5126" creationId="{E76F6F39-8073-48D6-9824-CC27F794232D}"/>
          </ac:picMkLst>
        </pc:picChg>
        <pc:picChg chg="add del mod">
          <ac:chgData name="Yonghwi Kwon" userId="70c25efda52b9d58" providerId="LiveId" clId="{A5F680FB-8D71-485C-A0D3-F542043E5E58}" dt="2019-09-11T06:13:14.121" v="1936" actId="478"/>
          <ac:picMkLst>
            <pc:docMk/>
            <pc:sldMk cId="354550068" sldId="430"/>
            <ac:picMk id="5128" creationId="{6149941A-4FC7-4CBF-8BE9-4BAA18541874}"/>
          </ac:picMkLst>
        </pc:picChg>
        <pc:picChg chg="add del">
          <ac:chgData name="Yonghwi Kwon" userId="70c25efda52b9d58" providerId="LiveId" clId="{A5F680FB-8D71-485C-A0D3-F542043E5E58}" dt="2019-09-11T06:10:34.431" v="1907"/>
          <ac:picMkLst>
            <pc:docMk/>
            <pc:sldMk cId="354550068" sldId="430"/>
            <ac:picMk id="5130" creationId="{FDD3220F-4445-4776-A619-04566B3B1A8D}"/>
          </ac:picMkLst>
        </pc:picChg>
        <pc:picChg chg="add del">
          <ac:chgData name="Yonghwi Kwon" userId="70c25efda52b9d58" providerId="LiveId" clId="{A5F680FB-8D71-485C-A0D3-F542043E5E58}" dt="2019-09-11T06:11:00.685" v="1909" actId="478"/>
          <ac:picMkLst>
            <pc:docMk/>
            <pc:sldMk cId="354550068" sldId="430"/>
            <ac:picMk id="5132" creationId="{4717ACE3-602F-458B-8B02-8595A2DE7065}"/>
          </ac:picMkLst>
        </pc:picChg>
        <pc:picChg chg="add del">
          <ac:chgData name="Yonghwi Kwon" userId="70c25efda52b9d58" providerId="LiveId" clId="{A5F680FB-8D71-485C-A0D3-F542043E5E58}" dt="2019-09-11T06:11:09.166" v="1911" actId="478"/>
          <ac:picMkLst>
            <pc:docMk/>
            <pc:sldMk cId="354550068" sldId="430"/>
            <ac:picMk id="5134" creationId="{5812EFB9-D71E-49F1-8DDE-D496C7DD1DB2}"/>
          </ac:picMkLst>
        </pc:picChg>
        <pc:picChg chg="add del">
          <ac:chgData name="Yonghwi Kwon" userId="70c25efda52b9d58" providerId="LiveId" clId="{A5F680FB-8D71-485C-A0D3-F542043E5E58}" dt="2019-09-11T06:11:34.370" v="1913" actId="478"/>
          <ac:picMkLst>
            <pc:docMk/>
            <pc:sldMk cId="354550068" sldId="430"/>
            <ac:picMk id="5136" creationId="{4E7412F0-74F7-4368-8AFB-08C39E7BFC82}"/>
          </ac:picMkLst>
        </pc:picChg>
        <pc:picChg chg="add mod">
          <ac:chgData name="Yonghwi Kwon" userId="70c25efda52b9d58" providerId="LiveId" clId="{A5F680FB-8D71-485C-A0D3-F542043E5E58}" dt="2019-09-11T06:13:58.461" v="1940" actId="1076"/>
          <ac:picMkLst>
            <pc:docMk/>
            <pc:sldMk cId="354550068" sldId="430"/>
            <ac:picMk id="5138" creationId="{AF077DD8-74CE-42AE-BA04-4B2712CA831C}"/>
          </ac:picMkLst>
        </pc:picChg>
        <pc:picChg chg="add mod">
          <ac:chgData name="Yonghwi Kwon" userId="70c25efda52b9d58" providerId="LiveId" clId="{A5F680FB-8D71-485C-A0D3-F542043E5E58}" dt="2019-09-11T06:14:25.430" v="1946" actId="1076"/>
          <ac:picMkLst>
            <pc:docMk/>
            <pc:sldMk cId="354550068" sldId="430"/>
            <ac:picMk id="5140" creationId="{C3340F5F-DFEB-4C64-969F-0D536B7F886B}"/>
          </ac:picMkLst>
        </pc:picChg>
        <pc:picChg chg="add mod">
          <ac:chgData name="Yonghwi Kwon" userId="70c25efda52b9d58" providerId="LiveId" clId="{A5F680FB-8D71-485C-A0D3-F542043E5E58}" dt="2019-09-11T06:14:45.404" v="1949" actId="1076"/>
          <ac:picMkLst>
            <pc:docMk/>
            <pc:sldMk cId="354550068" sldId="430"/>
            <ac:picMk id="5142" creationId="{8A255828-8F99-405C-98ED-EB3D9B90A3BA}"/>
          </ac:picMkLst>
        </pc:picChg>
        <pc:picChg chg="add del mod">
          <ac:chgData name="Yonghwi Kwon" userId="70c25efda52b9d58" providerId="LiveId" clId="{A5F680FB-8D71-485C-A0D3-F542043E5E58}" dt="2019-09-11T06:15:18.488" v="1952" actId="478"/>
          <ac:picMkLst>
            <pc:docMk/>
            <pc:sldMk cId="354550068" sldId="430"/>
            <ac:picMk id="5144" creationId="{F21FC865-BB59-4C3A-9642-3F79370BEF9A}"/>
          </ac:picMkLst>
        </pc:picChg>
      </pc:sldChg>
      <pc:sldChg chg="addSp delSp modSp add">
        <pc:chgData name="Yonghwi Kwon" userId="70c25efda52b9d58" providerId="LiveId" clId="{A5F680FB-8D71-485C-A0D3-F542043E5E58}" dt="2019-09-11T06:41:51.748" v="2597" actId="20577"/>
        <pc:sldMkLst>
          <pc:docMk/>
          <pc:sldMk cId="1500144955" sldId="431"/>
        </pc:sldMkLst>
        <pc:spChg chg="mod">
          <ac:chgData name="Yonghwi Kwon" userId="70c25efda52b9d58" providerId="LiveId" clId="{A5F680FB-8D71-485C-A0D3-F542043E5E58}" dt="2019-09-11T06:36:16.195" v="2159" actId="20577"/>
          <ac:spMkLst>
            <pc:docMk/>
            <pc:sldMk cId="1500144955" sldId="431"/>
            <ac:spMk id="2" creationId="{FF560E39-0E31-4E6A-9553-EBECBD6E59B8}"/>
          </ac:spMkLst>
        </pc:spChg>
        <pc:spChg chg="mod">
          <ac:chgData name="Yonghwi Kwon" userId="70c25efda52b9d58" providerId="LiveId" clId="{A5F680FB-8D71-485C-A0D3-F542043E5E58}" dt="2019-09-11T06:41:51.748" v="2597" actId="20577"/>
          <ac:spMkLst>
            <pc:docMk/>
            <pc:sldMk cId="1500144955" sldId="431"/>
            <ac:spMk id="3" creationId="{92D12A72-C64C-4F66-A2A9-332D3E7376AB}"/>
          </ac:spMkLst>
        </pc:spChg>
        <pc:picChg chg="add del">
          <ac:chgData name="Yonghwi Kwon" userId="70c25efda52b9d58" providerId="LiveId" clId="{A5F680FB-8D71-485C-A0D3-F542043E5E58}" dt="2019-09-11T06:38:00.295" v="2264" actId="478"/>
          <ac:picMkLst>
            <pc:docMk/>
            <pc:sldMk cId="1500144955" sldId="431"/>
            <ac:picMk id="5" creationId="{CCEE5EBD-BC2B-4818-A4A6-EAC40CDF098B}"/>
          </ac:picMkLst>
        </pc:picChg>
        <pc:picChg chg="add mod">
          <ac:chgData name="Yonghwi Kwon" userId="70c25efda52b9d58" providerId="LiveId" clId="{A5F680FB-8D71-485C-A0D3-F542043E5E58}" dt="2019-09-11T06:41:03.734" v="2543" actId="14100"/>
          <ac:picMkLst>
            <pc:docMk/>
            <pc:sldMk cId="1500144955" sldId="431"/>
            <ac:picMk id="6" creationId="{2B4CA3C4-D126-4BD2-994D-6969493A7D9C}"/>
          </ac:picMkLst>
        </pc:picChg>
      </pc:sldChg>
      <pc:sldChg chg="modSp add">
        <pc:chgData name="Yonghwi Kwon" userId="70c25efda52b9d58" providerId="LiveId" clId="{A5F680FB-8D71-485C-A0D3-F542043E5E58}" dt="2019-09-11T06:48:03.708" v="3754" actId="20577"/>
        <pc:sldMkLst>
          <pc:docMk/>
          <pc:sldMk cId="3834424482" sldId="432"/>
        </pc:sldMkLst>
        <pc:spChg chg="mod">
          <ac:chgData name="Yonghwi Kwon" userId="70c25efda52b9d58" providerId="LiveId" clId="{A5F680FB-8D71-485C-A0D3-F542043E5E58}" dt="2019-09-11T06:42:13.443" v="2624" actId="20577"/>
          <ac:spMkLst>
            <pc:docMk/>
            <pc:sldMk cId="3834424482" sldId="432"/>
            <ac:spMk id="2" creationId="{04A5B110-9069-4F95-A316-BAA87073AFEC}"/>
          </ac:spMkLst>
        </pc:spChg>
        <pc:spChg chg="mod">
          <ac:chgData name="Yonghwi Kwon" userId="70c25efda52b9d58" providerId="LiveId" clId="{A5F680FB-8D71-485C-A0D3-F542043E5E58}" dt="2019-09-11T06:48:03.708" v="3754" actId="20577"/>
          <ac:spMkLst>
            <pc:docMk/>
            <pc:sldMk cId="3834424482" sldId="432"/>
            <ac:spMk id="3" creationId="{4251A904-8446-42A5-9B3E-61C0F36834DE}"/>
          </ac:spMkLst>
        </pc:spChg>
      </pc:sldChg>
      <pc:sldChg chg="modSp">
        <pc:chgData name="Yonghwi Kwon" userId="70c25efda52b9d58" providerId="LiveId" clId="{A5F680FB-8D71-485C-A0D3-F542043E5E58}" dt="2019-09-23T16:33:33.943" v="3790" actId="1076"/>
        <pc:sldMkLst>
          <pc:docMk/>
          <pc:sldMk cId="677223643" sldId="445"/>
        </pc:sldMkLst>
        <pc:picChg chg="mod">
          <ac:chgData name="Yonghwi Kwon" userId="70c25efda52b9d58" providerId="LiveId" clId="{A5F680FB-8D71-485C-A0D3-F542043E5E58}" dt="2019-09-23T16:33:33.943" v="3790" actId="1076"/>
          <ac:picMkLst>
            <pc:docMk/>
            <pc:sldMk cId="677223643" sldId="445"/>
            <ac:picMk id="18" creationId="{AF077DD8-74CE-42AE-BA04-4B2712CA831C}"/>
          </ac:picMkLst>
        </pc:picChg>
        <pc:picChg chg="mod">
          <ac:chgData name="Yonghwi Kwon" userId="70c25efda52b9d58" providerId="LiveId" clId="{A5F680FB-8D71-485C-A0D3-F542043E5E58}" dt="2019-09-23T16:33:33.943" v="3790" actId="1076"/>
          <ac:picMkLst>
            <pc:docMk/>
            <pc:sldMk cId="677223643" sldId="445"/>
            <ac:picMk id="2054" creationId="{00000000-0000-0000-0000-000000000000}"/>
          </ac:picMkLst>
        </pc:picChg>
        <pc:picChg chg="mod">
          <ac:chgData name="Yonghwi Kwon" userId="70c25efda52b9d58" providerId="LiveId" clId="{A5F680FB-8D71-485C-A0D3-F542043E5E58}" dt="2019-09-23T16:33:33.943" v="3790" actId="1076"/>
          <ac:picMkLst>
            <pc:docMk/>
            <pc:sldMk cId="677223643" sldId="445"/>
            <ac:picMk id="2062" creationId="{00000000-0000-0000-0000-000000000000}"/>
          </ac:picMkLst>
        </pc:picChg>
        <pc:picChg chg="mod">
          <ac:chgData name="Yonghwi Kwon" userId="70c25efda52b9d58" providerId="LiveId" clId="{A5F680FB-8D71-485C-A0D3-F542043E5E58}" dt="2019-09-23T16:33:33.943" v="3790" actId="1076"/>
          <ac:picMkLst>
            <pc:docMk/>
            <pc:sldMk cId="677223643" sldId="445"/>
            <ac:picMk id="2064" creationId="{00000000-0000-0000-0000-000000000000}"/>
          </ac:picMkLst>
        </pc:picChg>
        <pc:picChg chg="mod">
          <ac:chgData name="Yonghwi Kwon" userId="70c25efda52b9d58" providerId="LiveId" clId="{A5F680FB-8D71-485C-A0D3-F542043E5E58}" dt="2019-09-23T16:33:33.943" v="3790" actId="1076"/>
          <ac:picMkLst>
            <pc:docMk/>
            <pc:sldMk cId="677223643" sldId="445"/>
            <ac:picMk id="2068" creationId="{00000000-0000-0000-0000-000000000000}"/>
          </ac:picMkLst>
        </pc:picChg>
        <pc:picChg chg="mod">
          <ac:chgData name="Yonghwi Kwon" userId="70c25efda52b9d58" providerId="LiveId" clId="{A5F680FB-8D71-485C-A0D3-F542043E5E58}" dt="2019-09-23T16:33:33.943" v="3790" actId="1076"/>
          <ac:picMkLst>
            <pc:docMk/>
            <pc:sldMk cId="677223643" sldId="445"/>
            <ac:picMk id="2070" creationId="{00000000-0000-0000-0000-000000000000}"/>
          </ac:picMkLst>
        </pc:picChg>
        <pc:picChg chg="mod">
          <ac:chgData name="Yonghwi Kwon" userId="70c25efda52b9d58" providerId="LiveId" clId="{A5F680FB-8D71-485C-A0D3-F542043E5E58}" dt="2019-09-23T16:33:33.943" v="3790" actId="1076"/>
          <ac:picMkLst>
            <pc:docMk/>
            <pc:sldMk cId="677223643" sldId="445"/>
            <ac:picMk id="2074" creationId="{00000000-0000-0000-0000-000000000000}"/>
          </ac:picMkLst>
        </pc:picChg>
        <pc:picChg chg="mod">
          <ac:chgData name="Yonghwi Kwon" userId="70c25efda52b9d58" providerId="LiveId" clId="{A5F680FB-8D71-485C-A0D3-F542043E5E58}" dt="2019-09-23T16:33:33.943" v="3790" actId="1076"/>
          <ac:picMkLst>
            <pc:docMk/>
            <pc:sldMk cId="677223643" sldId="445"/>
            <ac:picMk id="2078" creationId="{00000000-0000-0000-0000-000000000000}"/>
          </ac:picMkLst>
        </pc:picChg>
      </pc:sldChg>
    </pc:docChg>
  </pc:docChgLst>
  <pc:docChgLst>
    <pc:chgData name="Yonghwi Kwon" userId="70c25efda52b9d58" providerId="LiveId" clId="{5D4C2B58-E234-4B9A-8426-8FF997E71C4B}"/>
    <pc:docChg chg="modSld">
      <pc:chgData name="Yonghwi Kwon" userId="70c25efda52b9d58" providerId="LiveId" clId="{5D4C2B58-E234-4B9A-8426-8FF997E71C4B}" dt="2019-07-17T20:56:47.622" v="4" actId="113"/>
      <pc:docMkLst>
        <pc:docMk/>
      </pc:docMkLst>
      <pc:sldChg chg="modSp">
        <pc:chgData name="Yonghwi Kwon" userId="70c25efda52b9d58" providerId="LiveId" clId="{5D4C2B58-E234-4B9A-8426-8FF997E71C4B}" dt="2019-07-17T20:56:47.622" v="4" actId="113"/>
        <pc:sldMkLst>
          <pc:docMk/>
          <pc:sldMk cId="4096159970" sldId="256"/>
        </pc:sldMkLst>
        <pc:spChg chg="mod">
          <ac:chgData name="Yonghwi Kwon" userId="70c25efda52b9d58" providerId="LiveId" clId="{5D4C2B58-E234-4B9A-8426-8FF997E71C4B}" dt="2019-07-17T20:56:47.622" v="4" actId="113"/>
          <ac:spMkLst>
            <pc:docMk/>
            <pc:sldMk cId="4096159970" sldId="256"/>
            <ac:spMk id="3" creationId="{3ABBC732-8D85-F44C-8BA8-7D02240DA235}"/>
          </ac:spMkLst>
        </pc:spChg>
      </pc:sldChg>
    </pc:docChg>
  </pc:docChgLst>
  <pc:docChgLst>
    <pc:chgData name="Yonghwi Kwon" userId="70c25efda52b9d58" providerId="LiveId" clId="{D0E68005-A0FB-E54C-A4B0-A5258D40B182}"/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8CCCE0-97B9-412A-9C26-4D0AA84782CC}" type="datetimeFigureOut">
              <a:rPr lang="en-US" smtClean="0"/>
              <a:t>12/12/2019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0BA532-CCD0-42B1-A9DC-E105517E05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8357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 me give an example.</a:t>
            </a:r>
          </a:p>
          <a:p>
            <a:endParaRPr lang="en-US" dirty="0"/>
          </a:p>
          <a:p>
            <a:r>
              <a:rPr lang="en-US" dirty="0"/>
              <a:t>On the right side, it shows the code, on the left side, we see the CFG.</a:t>
            </a:r>
          </a:p>
          <a:p>
            <a:endParaRPr lang="en-US" dirty="0"/>
          </a:p>
          <a:p>
            <a:r>
              <a:rPr lang="en-US" dirty="0"/>
              <a:t>This is a simplified evasive malware, where it checks input from $GET request, and if it is empty, it immediately terminate.</a:t>
            </a:r>
          </a:p>
          <a:p>
            <a:r>
              <a:rPr lang="en-US" dirty="0"/>
              <a:t>Then it only goes into the loop if the input is equal to a password.</a:t>
            </a:r>
          </a:p>
          <a:p>
            <a:r>
              <a:rPr lang="en-US" dirty="0"/>
              <a:t>Within the loop, the first 200 iterations only executes </a:t>
            </a:r>
            <a:r>
              <a:rPr lang="en-US" dirty="0" err="1"/>
              <a:t>do_benign</a:t>
            </a:r>
            <a:r>
              <a:rPr lang="en-US" dirty="0"/>
              <a:t> function, and then it will execute </a:t>
            </a:r>
            <a:r>
              <a:rPr lang="en-US" dirty="0" err="1"/>
              <a:t>do_malicious</a:t>
            </a:r>
            <a:r>
              <a:rPr lang="en-US" dirty="0"/>
              <a:t> function.</a:t>
            </a:r>
          </a:p>
          <a:p>
            <a:r>
              <a:rPr lang="en-US" dirty="0" err="1"/>
              <a:t>Do_benign</a:t>
            </a:r>
            <a:r>
              <a:rPr lang="en-US" dirty="0"/>
              <a:t> function intentionally delays the execution so that dynamic analysis with a time limit would not see the </a:t>
            </a:r>
            <a:r>
              <a:rPr lang="en-US" dirty="0" err="1"/>
              <a:t>do_malicious</a:t>
            </a:r>
            <a:r>
              <a:rPr lang="en-US" dirty="0"/>
              <a:t> function.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0BA532-CCD0-42B1-A9DC-E105517E053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472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 me give an example.</a:t>
            </a:r>
          </a:p>
          <a:p>
            <a:endParaRPr lang="en-US" dirty="0"/>
          </a:p>
          <a:p>
            <a:r>
              <a:rPr lang="en-US" dirty="0"/>
              <a:t>On the right side, it shows the code, on the left side, we see the CFG.</a:t>
            </a:r>
          </a:p>
          <a:p>
            <a:endParaRPr lang="en-US" dirty="0"/>
          </a:p>
          <a:p>
            <a:r>
              <a:rPr lang="en-US" dirty="0"/>
              <a:t>This is a simplified evasive malware, where it checks input from $GET request, and if it is empty, it immediately terminate.</a:t>
            </a:r>
          </a:p>
          <a:p>
            <a:r>
              <a:rPr lang="en-US" dirty="0"/>
              <a:t>Then it only goes into the loop if the input is equal to a password.</a:t>
            </a:r>
          </a:p>
          <a:p>
            <a:r>
              <a:rPr lang="en-US" dirty="0"/>
              <a:t>Within the loop, the first 200 iterations only executes </a:t>
            </a:r>
            <a:r>
              <a:rPr lang="en-US" dirty="0" err="1"/>
              <a:t>do_benign</a:t>
            </a:r>
            <a:r>
              <a:rPr lang="en-US" dirty="0"/>
              <a:t> function, and then it will execute </a:t>
            </a:r>
            <a:r>
              <a:rPr lang="en-US" dirty="0" err="1"/>
              <a:t>do_malicious</a:t>
            </a:r>
            <a:r>
              <a:rPr lang="en-US" dirty="0"/>
              <a:t> function.</a:t>
            </a:r>
          </a:p>
          <a:p>
            <a:r>
              <a:rPr lang="en-US" dirty="0" err="1"/>
              <a:t>Do_benign</a:t>
            </a:r>
            <a:r>
              <a:rPr lang="en-US" dirty="0"/>
              <a:t> function intentionally delays the execution so that dynamic analysis with a time limit would not see the </a:t>
            </a:r>
            <a:r>
              <a:rPr lang="en-US" dirty="0" err="1"/>
              <a:t>do_malicious</a:t>
            </a:r>
            <a:r>
              <a:rPr lang="en-US" dirty="0"/>
              <a:t> function.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0BA532-CCD0-42B1-A9DC-E105517E053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2223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 me give an example.</a:t>
            </a:r>
          </a:p>
          <a:p>
            <a:endParaRPr lang="en-US" dirty="0"/>
          </a:p>
          <a:p>
            <a:r>
              <a:rPr lang="en-US" dirty="0"/>
              <a:t>On the right side, it shows the code, on the left side, we see the CFG.</a:t>
            </a:r>
          </a:p>
          <a:p>
            <a:endParaRPr lang="en-US" dirty="0"/>
          </a:p>
          <a:p>
            <a:r>
              <a:rPr lang="en-US" dirty="0"/>
              <a:t>This is a simplified evasive malware, where it checks input from $GET request, and if it is empty, it immediately terminate.</a:t>
            </a:r>
          </a:p>
          <a:p>
            <a:r>
              <a:rPr lang="en-US" dirty="0"/>
              <a:t>Then it only goes into the loop if the input is equal to a password.</a:t>
            </a:r>
          </a:p>
          <a:p>
            <a:r>
              <a:rPr lang="en-US" dirty="0"/>
              <a:t>Within the loop, the first 200 iterations only executes </a:t>
            </a:r>
            <a:r>
              <a:rPr lang="en-US" dirty="0" err="1"/>
              <a:t>do_benign</a:t>
            </a:r>
            <a:r>
              <a:rPr lang="en-US" dirty="0"/>
              <a:t> function, and then it will execute </a:t>
            </a:r>
            <a:r>
              <a:rPr lang="en-US" dirty="0" err="1"/>
              <a:t>do_malicious</a:t>
            </a:r>
            <a:r>
              <a:rPr lang="en-US" dirty="0"/>
              <a:t> function.</a:t>
            </a:r>
          </a:p>
          <a:p>
            <a:r>
              <a:rPr lang="en-US" dirty="0" err="1"/>
              <a:t>Do_benign</a:t>
            </a:r>
            <a:r>
              <a:rPr lang="en-US" dirty="0"/>
              <a:t> function intentionally delays the execution so that dynamic analysis with a time limit would not see the </a:t>
            </a:r>
            <a:r>
              <a:rPr lang="en-US" dirty="0" err="1"/>
              <a:t>do_malicious</a:t>
            </a:r>
            <a:r>
              <a:rPr lang="en-US" dirty="0"/>
              <a:t> function.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0BA532-CCD0-42B1-A9DC-E105517E053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7166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 me give an example.</a:t>
            </a:r>
          </a:p>
          <a:p>
            <a:endParaRPr lang="en-US" dirty="0"/>
          </a:p>
          <a:p>
            <a:r>
              <a:rPr lang="en-US" dirty="0"/>
              <a:t>On the right side, it shows the code, on the left side, we see the CFG.</a:t>
            </a:r>
          </a:p>
          <a:p>
            <a:endParaRPr lang="en-US" dirty="0"/>
          </a:p>
          <a:p>
            <a:r>
              <a:rPr lang="en-US" dirty="0"/>
              <a:t>This is a simplified evasive malware, where it checks input from $GET request, and if it is empty, it immediately terminate.</a:t>
            </a:r>
          </a:p>
          <a:p>
            <a:r>
              <a:rPr lang="en-US" dirty="0"/>
              <a:t>Then it only goes into the loop if the input is equal to a password.</a:t>
            </a:r>
          </a:p>
          <a:p>
            <a:r>
              <a:rPr lang="en-US" dirty="0"/>
              <a:t>Within the loop, the first 200 iterations only executes </a:t>
            </a:r>
            <a:r>
              <a:rPr lang="en-US" dirty="0" err="1"/>
              <a:t>do_benign</a:t>
            </a:r>
            <a:r>
              <a:rPr lang="en-US" dirty="0"/>
              <a:t> function, and then it will execute </a:t>
            </a:r>
            <a:r>
              <a:rPr lang="en-US" dirty="0" err="1"/>
              <a:t>do_malicious</a:t>
            </a:r>
            <a:r>
              <a:rPr lang="en-US" dirty="0"/>
              <a:t> function.</a:t>
            </a:r>
          </a:p>
          <a:p>
            <a:r>
              <a:rPr lang="en-US" dirty="0" err="1"/>
              <a:t>Do_benign</a:t>
            </a:r>
            <a:r>
              <a:rPr lang="en-US" dirty="0"/>
              <a:t> function intentionally delays the execution so that dynamic analysis with a time limit would not see the </a:t>
            </a:r>
            <a:r>
              <a:rPr lang="en-US" dirty="0" err="1"/>
              <a:t>do_malicious</a:t>
            </a:r>
            <a:r>
              <a:rPr lang="en-US" dirty="0"/>
              <a:t> function.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0BA532-CCD0-42B1-A9DC-E105517E053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5318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 me give an example.</a:t>
            </a:r>
          </a:p>
          <a:p>
            <a:endParaRPr lang="en-US" dirty="0"/>
          </a:p>
          <a:p>
            <a:r>
              <a:rPr lang="en-US" dirty="0"/>
              <a:t>On the right side, it shows the code, on the left side, we see the CFG.</a:t>
            </a:r>
          </a:p>
          <a:p>
            <a:endParaRPr lang="en-US" dirty="0"/>
          </a:p>
          <a:p>
            <a:r>
              <a:rPr lang="en-US" dirty="0"/>
              <a:t>This is a simplified evasive malware, where it checks input from $GET request, and if it is empty, it immediately terminate.</a:t>
            </a:r>
          </a:p>
          <a:p>
            <a:r>
              <a:rPr lang="en-US" dirty="0"/>
              <a:t>Then it only goes into the loop if the input is equal to a password.</a:t>
            </a:r>
          </a:p>
          <a:p>
            <a:r>
              <a:rPr lang="en-US" dirty="0"/>
              <a:t>Within the loop, the first 200 iterations only executes </a:t>
            </a:r>
            <a:r>
              <a:rPr lang="en-US" dirty="0" err="1"/>
              <a:t>do_benign</a:t>
            </a:r>
            <a:r>
              <a:rPr lang="en-US" dirty="0"/>
              <a:t> function, and then it will execute </a:t>
            </a:r>
            <a:r>
              <a:rPr lang="en-US" dirty="0" err="1"/>
              <a:t>do_malicious</a:t>
            </a:r>
            <a:r>
              <a:rPr lang="en-US" dirty="0"/>
              <a:t> function.</a:t>
            </a:r>
          </a:p>
          <a:p>
            <a:r>
              <a:rPr lang="en-US" dirty="0" err="1"/>
              <a:t>Do_benign</a:t>
            </a:r>
            <a:r>
              <a:rPr lang="en-US" dirty="0"/>
              <a:t> function intentionally delays the execution so that dynamic analysis with a time limit would not see the </a:t>
            </a:r>
            <a:r>
              <a:rPr lang="en-US" dirty="0" err="1"/>
              <a:t>do_malicious</a:t>
            </a:r>
            <a:r>
              <a:rPr lang="en-US" dirty="0"/>
              <a:t> function.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0BA532-CCD0-42B1-A9DC-E105517E053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0843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 me give an example.</a:t>
            </a:r>
          </a:p>
          <a:p>
            <a:endParaRPr lang="en-US" dirty="0"/>
          </a:p>
          <a:p>
            <a:r>
              <a:rPr lang="en-US" dirty="0"/>
              <a:t>On the right side, it shows the code, on the left side, we see the CFG.</a:t>
            </a:r>
          </a:p>
          <a:p>
            <a:endParaRPr lang="en-US" dirty="0"/>
          </a:p>
          <a:p>
            <a:r>
              <a:rPr lang="en-US" dirty="0"/>
              <a:t>This is a simplified evasive malware, where it checks input from $GET request, and if it is empty, it immediately terminate.</a:t>
            </a:r>
          </a:p>
          <a:p>
            <a:r>
              <a:rPr lang="en-US" dirty="0"/>
              <a:t>Then it only goes into the loop if the input is equal to a password.</a:t>
            </a:r>
          </a:p>
          <a:p>
            <a:r>
              <a:rPr lang="en-US" dirty="0"/>
              <a:t>Within the loop, the first 200 iterations only executes </a:t>
            </a:r>
            <a:r>
              <a:rPr lang="en-US" dirty="0" err="1"/>
              <a:t>do_benign</a:t>
            </a:r>
            <a:r>
              <a:rPr lang="en-US" dirty="0"/>
              <a:t> function, and then it will execute </a:t>
            </a:r>
            <a:r>
              <a:rPr lang="en-US" dirty="0" err="1"/>
              <a:t>do_malicious</a:t>
            </a:r>
            <a:r>
              <a:rPr lang="en-US" dirty="0"/>
              <a:t> function.</a:t>
            </a:r>
          </a:p>
          <a:p>
            <a:r>
              <a:rPr lang="en-US" dirty="0" err="1"/>
              <a:t>Do_benign</a:t>
            </a:r>
            <a:r>
              <a:rPr lang="en-US" dirty="0"/>
              <a:t> function intentionally delays the execution so that dynamic analysis with a time limit would not see the </a:t>
            </a:r>
            <a:r>
              <a:rPr lang="en-US" dirty="0" err="1"/>
              <a:t>do_malicious</a:t>
            </a:r>
            <a:r>
              <a:rPr lang="en-US" dirty="0"/>
              <a:t> function.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0BA532-CCD0-42B1-A9DC-E105517E053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2476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 me give an example.</a:t>
            </a:r>
          </a:p>
          <a:p>
            <a:endParaRPr lang="en-US" dirty="0"/>
          </a:p>
          <a:p>
            <a:r>
              <a:rPr lang="en-US" dirty="0"/>
              <a:t>On the right side, it shows the code, on the left side, we see the CFG.</a:t>
            </a:r>
          </a:p>
          <a:p>
            <a:endParaRPr lang="en-US" dirty="0"/>
          </a:p>
          <a:p>
            <a:r>
              <a:rPr lang="en-US" dirty="0"/>
              <a:t>This is a simplified evasive malware, where it checks input from $GET request, and if it is empty, it immediately terminate.</a:t>
            </a:r>
          </a:p>
          <a:p>
            <a:r>
              <a:rPr lang="en-US" dirty="0"/>
              <a:t>Then it only goes into the loop if the input is equal to a password.</a:t>
            </a:r>
          </a:p>
          <a:p>
            <a:r>
              <a:rPr lang="en-US" dirty="0"/>
              <a:t>Within the loop, the first 200 iterations only executes </a:t>
            </a:r>
            <a:r>
              <a:rPr lang="en-US" dirty="0" err="1"/>
              <a:t>do_benign</a:t>
            </a:r>
            <a:r>
              <a:rPr lang="en-US" dirty="0"/>
              <a:t> function, and then it will execute </a:t>
            </a:r>
            <a:r>
              <a:rPr lang="en-US" dirty="0" err="1"/>
              <a:t>do_malicious</a:t>
            </a:r>
            <a:r>
              <a:rPr lang="en-US" dirty="0"/>
              <a:t> function.</a:t>
            </a:r>
          </a:p>
          <a:p>
            <a:r>
              <a:rPr lang="en-US" dirty="0" err="1"/>
              <a:t>Do_benign</a:t>
            </a:r>
            <a:r>
              <a:rPr lang="en-US" dirty="0"/>
              <a:t> function intentionally delays the execution so that dynamic analysis with a time limit would not see the </a:t>
            </a:r>
            <a:r>
              <a:rPr lang="en-US" dirty="0" err="1"/>
              <a:t>do_malicious</a:t>
            </a:r>
            <a:r>
              <a:rPr lang="en-US" dirty="0"/>
              <a:t> function.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0BA532-CCD0-42B1-A9DC-E105517E053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38613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 me give an example.</a:t>
            </a:r>
          </a:p>
          <a:p>
            <a:endParaRPr lang="en-US" dirty="0"/>
          </a:p>
          <a:p>
            <a:r>
              <a:rPr lang="en-US" dirty="0"/>
              <a:t>On the right side, it shows the code, on the left side, we see the CFG.</a:t>
            </a:r>
          </a:p>
          <a:p>
            <a:endParaRPr lang="en-US" dirty="0"/>
          </a:p>
          <a:p>
            <a:r>
              <a:rPr lang="en-US" dirty="0"/>
              <a:t>This is a simplified evasive malware, where it checks input from $GET request, and if it is empty, it immediately terminate.</a:t>
            </a:r>
          </a:p>
          <a:p>
            <a:r>
              <a:rPr lang="en-US" dirty="0"/>
              <a:t>Then it only goes into the loop if the input is equal to a password.</a:t>
            </a:r>
          </a:p>
          <a:p>
            <a:r>
              <a:rPr lang="en-US" dirty="0"/>
              <a:t>Within the loop, the first 200 iterations only executes </a:t>
            </a:r>
            <a:r>
              <a:rPr lang="en-US" dirty="0" err="1"/>
              <a:t>do_benign</a:t>
            </a:r>
            <a:r>
              <a:rPr lang="en-US" dirty="0"/>
              <a:t> function, and then it will execute </a:t>
            </a:r>
            <a:r>
              <a:rPr lang="en-US" dirty="0" err="1"/>
              <a:t>do_malicious</a:t>
            </a:r>
            <a:r>
              <a:rPr lang="en-US" dirty="0"/>
              <a:t> function.</a:t>
            </a:r>
          </a:p>
          <a:p>
            <a:r>
              <a:rPr lang="en-US" dirty="0" err="1"/>
              <a:t>Do_benign</a:t>
            </a:r>
            <a:r>
              <a:rPr lang="en-US" dirty="0"/>
              <a:t> function intentionally delays the execution so that dynamic analysis with a time limit would not see the </a:t>
            </a:r>
            <a:r>
              <a:rPr lang="en-US" dirty="0" err="1"/>
              <a:t>do_malicious</a:t>
            </a:r>
            <a:r>
              <a:rPr lang="en-US" dirty="0"/>
              <a:t> function.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0BA532-CCD0-42B1-A9DC-E105517E053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9724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7683E7-C620-E748-99E0-5BD7BFF9FD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8C8C19-B7EA-BE4B-A091-CE56E8E3E8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5C543D-1950-F449-A804-3432B7D51D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1A07F-F4ED-4EE9-8DBF-A368B11B96C5}" type="datetime1">
              <a:rPr lang="en-US" smtClean="0"/>
              <a:t>12/12/2019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77E1E9-372D-2B46-B4CC-AC1FC98BC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7F9435-7BA0-2647-B2FC-C684E90E3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DFE98-CBEB-CC41-90EB-54BED8FD4C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4171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4B5BF-AC42-AB45-BD68-164C649C0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407E33-7B4E-1C41-9559-3728F180C9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5BC754-57B5-0142-BFF6-D8D10B3065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958F4-36A7-4042-9C49-9204B8F82A4D}" type="datetime1">
              <a:rPr lang="en-US" smtClean="0"/>
              <a:t>12/12/2019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71AA49-D6BB-DC4C-9E86-AE23EAB30E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13E92D-1D30-8E4E-97FC-6201DCCA21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DFE98-CBEB-CC41-90EB-54BED8FD4C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846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DFE30F1-1DDC-F744-B4F2-CE5DB566FCA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F1F688-548E-DA43-B0D0-956B27D9C6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98F31D-1BDC-7649-B6A5-6D41C4B2A1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9D01B3-0A61-43C8-AD3D-F1764CAA1C7A}" type="datetime1">
              <a:rPr lang="en-US" smtClean="0"/>
              <a:t>12/12/2019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039FE1-411F-824C-9014-5E6A77D37F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D77488-EDD5-3F43-95F5-C362C88DD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DFE98-CBEB-CC41-90EB-54BED8FD4C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1097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817B384-9B8B-D94E-AD35-E127A5587572}"/>
              </a:ext>
            </a:extLst>
          </p:cNvPr>
          <p:cNvSpPr/>
          <p:nvPr userDrawn="1"/>
        </p:nvSpPr>
        <p:spPr>
          <a:xfrm>
            <a:off x="0" y="0"/>
            <a:ext cx="12192000" cy="1016876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DB5338-D1BE-E841-A6D4-B19C1ADA57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1624"/>
            <a:ext cx="10515600" cy="853362"/>
          </a:xfrm>
        </p:spPr>
        <p:txBody>
          <a:bodyPr/>
          <a:lstStyle>
            <a:lvl1pPr algn="l">
              <a:defRPr b="1">
                <a:latin typeface="Saira SemiCondensed Medium" panose="00000606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BCA556-4082-5549-8DF5-DA9851D321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94239"/>
            <a:ext cx="10515600" cy="5162110"/>
          </a:xfrm>
        </p:spPr>
        <p:txBody>
          <a:bodyPr/>
          <a:lstStyle>
            <a:lvl1pPr>
              <a:lnSpc>
                <a:spcPct val="100000"/>
              </a:lnSpc>
              <a:defRPr>
                <a:latin typeface="Saira SemiCondensed" panose="00000506000000000000" pitchFamily="2" charset="0"/>
              </a:defRPr>
            </a:lvl1pPr>
            <a:lvl2pPr>
              <a:lnSpc>
                <a:spcPct val="100000"/>
              </a:lnSpc>
              <a:defRPr>
                <a:latin typeface="Saira SemiCondensed" panose="00000506000000000000" pitchFamily="2" charset="0"/>
              </a:defRPr>
            </a:lvl2pPr>
            <a:lvl3pPr>
              <a:lnSpc>
                <a:spcPct val="100000"/>
              </a:lnSpc>
              <a:defRPr>
                <a:latin typeface="Saira SemiCondensed" panose="00000506000000000000" pitchFamily="2" charset="0"/>
              </a:defRPr>
            </a:lvl3pPr>
            <a:lvl4pPr>
              <a:lnSpc>
                <a:spcPct val="100000"/>
              </a:lnSpc>
              <a:defRPr>
                <a:latin typeface="Saira SemiCondensed" panose="00000506000000000000" pitchFamily="2" charset="0"/>
              </a:defRPr>
            </a:lvl4pPr>
            <a:lvl5pPr>
              <a:lnSpc>
                <a:spcPct val="100000"/>
              </a:lnSpc>
              <a:defRPr>
                <a:latin typeface="Saira SemiCondensed" panose="00000506000000000000" pitchFamily="2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475A30-BB1A-F94F-953D-D4D00EE58D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C41AE-BE85-4DD7-8CA6-43B1BD1A36C3}" type="datetime1">
              <a:rPr lang="en-US" smtClean="0"/>
              <a:t>12/12/2019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082083-2888-0A40-92DE-A112D42E8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3CB9DE-B6DC-F647-945D-E3438D5086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47638" y="6492875"/>
            <a:ext cx="1744362" cy="365125"/>
          </a:xfrm>
        </p:spPr>
        <p:txBody>
          <a:bodyPr/>
          <a:lstStyle>
            <a:lvl1pPr>
              <a:defRPr b="1">
                <a:solidFill>
                  <a:schemeClr val="tx1"/>
                </a:solidFill>
                <a:latin typeface="Saira SemiCondensed" panose="00000506000000000000" pitchFamily="2" charset="0"/>
              </a:defRPr>
            </a:lvl1pPr>
          </a:lstStyle>
          <a:p>
            <a:fld id="{ED1DFE98-CBEB-CC41-90EB-54BED8FD4CEA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0" y="1016876"/>
            <a:ext cx="121920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93692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82EB09-DD27-5B4B-A4AB-62F0D89B00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0F7F80-8EF0-8F45-8E48-FB766F9BB8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312596-DB41-1440-8935-6A6E7F7AA2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A4FC9-557C-4B20-8188-E92047B87170}" type="datetime1">
              <a:rPr lang="en-US" smtClean="0"/>
              <a:t>12/12/2019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DA04A4-8C49-6D40-A2E2-9E0438C372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535F88-DE3E-454B-A812-ED00D22112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DFE98-CBEB-CC41-90EB-54BED8FD4C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4480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5F5340-5978-5345-BE97-E9DCA3185F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C3ADBF-63BC-9449-9B38-A6BD4FFEA6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599288-228A-8443-8DD7-274577F0BE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FAFE6D-9BD5-F84F-8F83-373AD214EA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313868-185C-421F-967C-4F09E5E0C12A}" type="datetime1">
              <a:rPr lang="en-US" smtClean="0"/>
              <a:t>12/12/2019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D0F7C1-91D5-B74C-81AB-95F6DF116C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364245-93D8-2148-859A-4458F2B94F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DFE98-CBEB-CC41-90EB-54BED8FD4C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6706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931BB-6D00-984E-81D0-C087432234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5A6530-92BC-8546-893E-DCD56A7651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D9F9F4-72EC-5E4D-AA0E-BE29372C36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CBACECC-D7D2-6E42-BBD3-4F50ABF9AF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089E92-607F-A842-A6EF-70D00D9BDAE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4904F8F-63DA-844D-B4C8-E48934A052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C3D6B-7F1D-4A05-86AA-40155C06B0D1}" type="datetime1">
              <a:rPr lang="en-US" smtClean="0"/>
              <a:t>12/12/2019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BDC7DA1-0496-804E-8E61-C20C1D8D8D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60C96DF-5B85-2C40-B904-837F013FF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DFE98-CBEB-CC41-90EB-54BED8FD4C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0792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FC8BAE-1AD8-9C43-A2D5-AB5A31560C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861C81F-F77F-0C49-8D5D-4A983D7FFF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5CF3F-CC3A-4645-8556-C6EBFE54B7A5}" type="datetime1">
              <a:rPr lang="en-US" smtClean="0"/>
              <a:t>12/12/2019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1BEB91-E93E-6345-9D65-9EBCD6E993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89B85C-258C-A048-B74A-6886550BA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DFE98-CBEB-CC41-90EB-54BED8FD4C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5611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E99C18B-E0DD-1A4A-B17D-DED578DC6F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4AAB9F-7345-4EBB-929B-3E7975B9D491}" type="datetime1">
              <a:rPr lang="en-US" smtClean="0"/>
              <a:t>12/12/2019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E4012D7-9F71-1F40-8928-691C49255B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470A64-AF4E-634C-B76C-CC240D127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DFE98-CBEB-CC41-90EB-54BED8FD4C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59971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E2031-93DA-F14C-AA50-ED7B279806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5D0710-7EB7-C64E-BD80-63FC990E38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6FB800-A227-544F-ADE2-3CE86B86E6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54A764-9FB7-324E-B1E6-E7C76AC2AE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E33D0-2CA4-4151-974A-E58227E36B09}" type="datetime1">
              <a:rPr lang="en-US" smtClean="0"/>
              <a:t>12/12/2019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A9F5FE-900B-664F-96A7-F0AED07D93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DDCF13-C073-D14D-A2FA-852F7BB9D9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DFE98-CBEB-CC41-90EB-54BED8FD4C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7689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5A81B-0E15-1141-B165-B92624D3C2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1669751-65E2-8B4C-A2FB-BD89DFC6DB7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F1A435-DFE9-F446-9657-B01D011D15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467906-5A6A-F149-B43B-B6326F6E8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9640F-A54F-4D70-B154-FCD6CBEA57EA}" type="datetime1">
              <a:rPr lang="en-US" smtClean="0"/>
              <a:t>12/12/2019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BD4108-714D-E740-9332-9D84BF8E5D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5EA1DE-6E8A-1248-BE81-8338F462E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DFE98-CBEB-CC41-90EB-54BED8FD4C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9453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FA5D813-1F5E-DD47-9D06-0AE796C566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704F99-32BD-DD46-AB58-53629EEB18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9E6C2A-E1DD-804D-8942-896B79800A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F33270-3BD3-425A-87BC-1961D099450B}" type="datetime1">
              <a:rPr lang="en-US" smtClean="0"/>
              <a:t>12/12/2019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0E0779-B5D2-5648-A2FD-D4FDDCD752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746169-02B7-2D47-8BF5-9D82C7F4C3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1DFE98-CBEB-CC41-90EB-54BED8FD4C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3375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tif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cubismo.s3.amazonaws.com/cubismo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BDE29-7C80-6C4F-87DD-9654E63D1D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9737" y="586051"/>
            <a:ext cx="8312727" cy="2387600"/>
          </a:xfrm>
        </p:spPr>
        <p:txBody>
          <a:bodyPr>
            <a:normAutofit/>
          </a:bodyPr>
          <a:lstStyle/>
          <a:p>
            <a:r>
              <a:rPr lang="en-US" sz="4400" b="1" dirty="0">
                <a:latin typeface="Saira SemiCondensed" panose="00000506000000000000" pitchFamily="2" charset="0"/>
              </a:rPr>
              <a:t>CUBISMO: Decloaking Server-side Malware via </a:t>
            </a:r>
            <a:br>
              <a:rPr lang="en-US" sz="4400" b="1" dirty="0">
                <a:latin typeface="Saira SemiCondensed" panose="00000506000000000000" pitchFamily="2" charset="0"/>
              </a:rPr>
            </a:br>
            <a:r>
              <a:rPr lang="en-US" sz="4400" b="1" dirty="0">
                <a:latin typeface="Saira SemiCondensed" panose="00000506000000000000" pitchFamily="2" charset="0"/>
              </a:rPr>
              <a:t>Cubist Program Analysis</a:t>
            </a:r>
            <a:endParaRPr lang="en-US" sz="4400" dirty="0">
              <a:latin typeface="Saira SemiCondensed" panose="00000506000000000000" pitchFamily="2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BBC732-8D85-F44C-8BA8-7D02240DA2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9736" y="3602038"/>
            <a:ext cx="8312728" cy="2555694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Saira SemiCondensed" panose="00000506000000000000" pitchFamily="2" charset="0"/>
              </a:rPr>
              <a:t>Abbas Naderi-</a:t>
            </a:r>
            <a:r>
              <a:rPr lang="en-US" sz="2800" dirty="0" err="1">
                <a:latin typeface="Saira SemiCondensed" panose="00000506000000000000" pitchFamily="2" charset="0"/>
              </a:rPr>
              <a:t>Afooshteh</a:t>
            </a:r>
            <a:r>
              <a:rPr lang="en-US" sz="2800" dirty="0">
                <a:latin typeface="Saira SemiCondensed" panose="00000506000000000000" pitchFamily="2" charset="0"/>
              </a:rPr>
              <a:t>, </a:t>
            </a:r>
            <a:r>
              <a:rPr lang="en-US" sz="2800" b="1" dirty="0">
                <a:latin typeface="Saira SemiCondensed" panose="00000506000000000000" pitchFamily="2" charset="0"/>
              </a:rPr>
              <a:t>Yonghwi Kwon</a:t>
            </a:r>
            <a:r>
              <a:rPr lang="en-US" sz="2800" dirty="0">
                <a:latin typeface="Saira SemiCondensed" panose="00000506000000000000" pitchFamily="2" charset="0"/>
              </a:rPr>
              <a:t>, </a:t>
            </a:r>
            <a:br>
              <a:rPr lang="en-US" sz="2800" dirty="0">
                <a:latin typeface="Saira SemiCondensed" panose="00000506000000000000" pitchFamily="2" charset="0"/>
              </a:rPr>
            </a:br>
            <a:r>
              <a:rPr lang="en-US" sz="2800" dirty="0">
                <a:latin typeface="Saira SemiCondensed" panose="00000506000000000000" pitchFamily="2" charset="0"/>
              </a:rPr>
              <a:t>Anh Nguyen-Tuong, </a:t>
            </a:r>
            <a:r>
              <a:rPr lang="en-US" sz="2800" dirty="0" err="1">
                <a:latin typeface="Saira SemiCondensed" panose="00000506000000000000" pitchFamily="2" charset="0"/>
              </a:rPr>
              <a:t>Mandana</a:t>
            </a:r>
            <a:r>
              <a:rPr lang="en-US" sz="2800" dirty="0">
                <a:latin typeface="Saira SemiCondensed" panose="00000506000000000000" pitchFamily="2" charset="0"/>
              </a:rPr>
              <a:t> Bagheri-</a:t>
            </a:r>
            <a:r>
              <a:rPr lang="en-US" sz="2800" dirty="0" err="1">
                <a:latin typeface="Saira SemiCondensed" panose="00000506000000000000" pitchFamily="2" charset="0"/>
              </a:rPr>
              <a:t>Marzijarani</a:t>
            </a:r>
            <a:r>
              <a:rPr lang="en-US" sz="2800" dirty="0">
                <a:latin typeface="Saira SemiCondensed" panose="00000506000000000000" pitchFamily="2" charset="0"/>
              </a:rPr>
              <a:t>, and Jack W. Davidson</a:t>
            </a:r>
            <a:endParaRPr lang="en-US" sz="2800" baseline="30000" dirty="0">
              <a:latin typeface="Saira SemiCondensed" panose="00000506000000000000" pitchFamily="2" charset="0"/>
            </a:endParaRPr>
          </a:p>
          <a:p>
            <a:r>
              <a:rPr lang="en-US" sz="3200" b="1" dirty="0">
                <a:latin typeface="Saira SemiCondensed" panose="00000506000000000000" pitchFamily="2" charset="0"/>
              </a:rPr>
              <a:t>University of Virginia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DFE98-CBEB-CC41-90EB-54BED8FD4CEA}" type="slidenum">
              <a:rPr lang="en-US" smtClean="0"/>
              <a:t>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218F250-FBCB-431F-8FA6-45106176E4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4338" y="5597257"/>
            <a:ext cx="3263524" cy="1260743"/>
          </a:xfrm>
          <a:prstGeom prst="rect">
            <a:avLst/>
          </a:prstGeom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C8071FC2-B5C7-41C9-A187-200495CBEC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9832" y="8950"/>
            <a:ext cx="3471546" cy="4800600"/>
          </a:xfrm>
          <a:prstGeom prst="roundRect">
            <a:avLst>
              <a:gd name="adj" fmla="val 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0961599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092CB-4B90-46C4-8B55-4EC9B6B64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Automated Malware Variant Generation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C0B0F3-7235-42A9-B0C4-1FDFA42F86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94239"/>
            <a:ext cx="10515600" cy="5162110"/>
          </a:xfrm>
        </p:spPr>
        <p:txBody>
          <a:bodyPr/>
          <a:lstStyle/>
          <a:p>
            <a:r>
              <a:rPr lang="en-US" dirty="0"/>
              <a:t>Creating PHP malware variants is as simple as a string manipulation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13CFD9-A56F-4DD7-8304-9D6FF40C84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DFE98-CBEB-CC41-90EB-54BED8FD4CEA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725B669B-D677-4CD3-9506-F934892DA03F}"/>
              </a:ext>
            </a:extLst>
          </p:cNvPr>
          <p:cNvSpPr/>
          <p:nvPr/>
        </p:nvSpPr>
        <p:spPr>
          <a:xfrm>
            <a:off x="1361630" y="3298614"/>
            <a:ext cx="4168492" cy="12010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n-US" sz="1201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s_pass</a:t>
            </a:r>
            <a:r>
              <a:rPr lang="en-US" sz="1201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20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'4b34f78fbd220513438011562320d47f’</a:t>
            </a:r>
            <a:r>
              <a:rPr lang="en-US" sz="1201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1201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$x</a:t>
            </a:r>
            <a:r>
              <a:rPr lang="en-US" sz="1201" b="1" dirty="0"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201" b="1" dirty="0" err="1">
                <a:latin typeface="Consolas" panose="020B0609020204030204" pitchFamily="49" charset="0"/>
                <a:cs typeface="Consolas" panose="020B0609020204030204" pitchFamily="49" charset="0"/>
              </a:rPr>
              <a:t>gzinflate</a:t>
            </a:r>
            <a:r>
              <a:rPr lang="en-US" sz="1201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201" b="1" dirty="0">
                <a:latin typeface="Consolas" panose="020B0609020204030204" pitchFamily="49" charset="0"/>
                <a:cs typeface="Consolas" panose="020B0609020204030204" pitchFamily="49" charset="0"/>
              </a:rPr>
              <a:t>base64_decode</a:t>
            </a:r>
            <a:r>
              <a:rPr lang="en-US" sz="1201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20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"7b1pe+O4lSj8OfM88x8U3XpT5chVXLV1LRlKFEVt1L5QnVw/3EmJm7hTufnvL0BSsmzLdl...+</a:t>
            </a:r>
            <a:r>
              <a:rPr lang="en-US" sz="1201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JDlu+vGCe</a:t>
            </a:r>
            <a:r>
              <a:rPr lang="en-US" sz="120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/m0F3+e7PpQzuf97sMYN0MIA7DsAeZPX/</a:t>
            </a:r>
            <a:r>
              <a:rPr lang="en-US" sz="120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5/"</a:t>
            </a:r>
            <a:r>
              <a:rPr lang="en-US" sz="1201"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  <a:endParaRPr lang="en-US" sz="120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201" b="1" dirty="0" err="1">
                <a:latin typeface="Consolas" panose="020B0609020204030204" pitchFamily="49" charset="0"/>
                <a:cs typeface="Consolas" panose="020B0609020204030204" pitchFamily="49" charset="0"/>
              </a:rPr>
              <a:t>eval</a:t>
            </a:r>
            <a:r>
              <a:rPr lang="en-US" sz="1201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20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'?&gt;'</a:t>
            </a:r>
            <a:r>
              <a:rPr lang="en-US" sz="1201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20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$x</a:t>
            </a:r>
            <a:r>
              <a:rPr lang="en-US" sz="1201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7A32456A-3FF4-4C21-9615-D2712B8243A5}"/>
              </a:ext>
            </a:extLst>
          </p:cNvPr>
          <p:cNvSpPr/>
          <p:nvPr/>
        </p:nvSpPr>
        <p:spPr>
          <a:xfrm>
            <a:off x="1002813" y="3298613"/>
            <a:ext cx="358818" cy="12010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r" fontAlgn="base"/>
            <a:r>
              <a:rPr lang="en-US" sz="1201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</a:p>
          <a:p>
            <a:pPr algn="r" fontAlgn="base"/>
            <a:r>
              <a:rPr lang="en-US" sz="1201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</a:p>
          <a:p>
            <a:pPr algn="r" fontAlgn="base"/>
            <a:endParaRPr lang="en-US" sz="1201" b="1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r" fontAlgn="base"/>
            <a:endParaRPr lang="en-US" sz="1201" b="1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r" fontAlgn="base"/>
            <a:endParaRPr lang="en-US" sz="1201" b="1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r" fontAlgn="base"/>
            <a:r>
              <a:rPr lang="en-US" sz="1201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1ADFD54-6CA1-4B25-A1E5-93377FF3BE65}"/>
              </a:ext>
            </a:extLst>
          </p:cNvPr>
          <p:cNvSpPr txBox="1"/>
          <p:nvPr/>
        </p:nvSpPr>
        <p:spPr>
          <a:xfrm>
            <a:off x="847127" y="4522388"/>
            <a:ext cx="46829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ambria" panose="02040503050406030204" pitchFamily="18" charset="0"/>
              </a:rPr>
              <a:t>(a) Original Malware</a:t>
            </a:r>
            <a:endParaRPr lang="en-US" sz="16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C246FB7-4D21-42DD-ACDC-08FA40B3807D}"/>
              </a:ext>
            </a:extLst>
          </p:cNvPr>
          <p:cNvSpPr/>
          <p:nvPr/>
        </p:nvSpPr>
        <p:spPr>
          <a:xfrm>
            <a:off x="6498198" y="1680799"/>
            <a:ext cx="4168492" cy="12010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n-US" sz="1201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s_pass</a:t>
            </a:r>
            <a:r>
              <a:rPr lang="en-US" sz="1201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20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'4b34f78fbd220513438011562320d47f’</a:t>
            </a:r>
            <a:r>
              <a:rPr lang="en-US" sz="1201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1201" b="1" dirty="0" err="1">
                <a:latin typeface="Consolas" panose="020B0609020204030204" pitchFamily="49" charset="0"/>
                <a:cs typeface="Consolas" panose="020B0609020204030204" pitchFamily="49" charset="0"/>
              </a:rPr>
              <a:t>eval</a:t>
            </a:r>
            <a:r>
              <a:rPr lang="en-US" sz="1201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20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US" sz="1201" b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$x=</a:t>
            </a:r>
            <a:r>
              <a:rPr lang="en-US" sz="1201" b="1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gzin</a:t>
            </a:r>
            <a:r>
              <a:rPr lang="en-US" sz="120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US" sz="1201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20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US" sz="1201" b="1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flate</a:t>
            </a:r>
            <a:r>
              <a:rPr lang="en-US" sz="1201" b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(base</a:t>
            </a:r>
            <a:r>
              <a:rPr lang="en-US" sz="120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US" sz="1201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20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US" sz="1201" b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64_de</a:t>
            </a:r>
            <a:r>
              <a:rPr lang="en-US" sz="120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US" sz="1201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20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US" sz="1201" b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code</a:t>
            </a:r>
            <a:r>
              <a:rPr lang="en-US" sz="120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("7b1pe+O4lSj8OfM88x8U3XpT5chVXLV1LRlKFEVt1L5QnVw/3EmJm7hTufnvL0BSsmzLdl...+</a:t>
            </a:r>
            <a:r>
              <a:rPr lang="en-US" sz="1201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JDlu+vGCe</a:t>
            </a:r>
            <a:r>
              <a:rPr lang="en-US" sz="120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/m0F3+e7PpQzuf97sMYN0MIA7DsAeZPX/5/"));'</a:t>
            </a:r>
            <a:r>
              <a:rPr lang="en-US" sz="1201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sz="1201" b="1" dirty="0" err="1">
                <a:latin typeface="Consolas" panose="020B0609020204030204" pitchFamily="49" charset="0"/>
                <a:cs typeface="Consolas" panose="020B0609020204030204" pitchFamily="49" charset="0"/>
              </a:rPr>
              <a:t>eval</a:t>
            </a:r>
            <a:r>
              <a:rPr lang="en-US" sz="1201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20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'?&gt;'</a:t>
            </a:r>
            <a:r>
              <a:rPr lang="en-US" sz="1201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20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$x</a:t>
            </a:r>
            <a:r>
              <a:rPr lang="en-US" sz="1201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926C5063-6A1F-47D8-8FC1-5C343051BCCD}"/>
              </a:ext>
            </a:extLst>
          </p:cNvPr>
          <p:cNvSpPr/>
          <p:nvPr/>
        </p:nvSpPr>
        <p:spPr>
          <a:xfrm>
            <a:off x="6139381" y="1680798"/>
            <a:ext cx="358818" cy="12010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r" fontAlgn="base"/>
            <a:r>
              <a:rPr lang="en-US" sz="1201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</a:t>
            </a:r>
          </a:p>
          <a:p>
            <a:pPr algn="r" fontAlgn="base"/>
            <a:r>
              <a:rPr lang="en-US" sz="1201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11</a:t>
            </a:r>
          </a:p>
          <a:p>
            <a:pPr algn="r" fontAlgn="base"/>
            <a:endParaRPr lang="en-US" sz="1201" b="1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r" fontAlgn="base"/>
            <a:endParaRPr lang="en-US" sz="1201" b="1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r" fontAlgn="base"/>
            <a:endParaRPr lang="en-US" sz="1201" b="1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r" fontAlgn="base"/>
            <a:r>
              <a:rPr lang="en-US" sz="1201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12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2EC8821-4C6F-4D6D-B98E-6FF7F7BD0D45}"/>
              </a:ext>
            </a:extLst>
          </p:cNvPr>
          <p:cNvSpPr txBox="1"/>
          <p:nvPr/>
        </p:nvSpPr>
        <p:spPr>
          <a:xfrm>
            <a:off x="5983695" y="2904573"/>
            <a:ext cx="46829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ambria" panose="02040503050406030204" pitchFamily="18" charset="0"/>
              </a:rPr>
              <a:t>(b) Malware Variant 1</a:t>
            </a:r>
            <a:endParaRPr lang="en-US" sz="16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A977252B-6447-4BB5-A798-30EAB40FE009}"/>
              </a:ext>
            </a:extLst>
          </p:cNvPr>
          <p:cNvSpPr/>
          <p:nvPr/>
        </p:nvSpPr>
        <p:spPr>
          <a:xfrm>
            <a:off x="6498198" y="3298614"/>
            <a:ext cx="4168492" cy="12010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n-US" sz="1201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s_pass</a:t>
            </a:r>
            <a:r>
              <a:rPr lang="en-US" sz="1201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20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'b4616d42a983401bcf344f9c18675777'</a:t>
            </a:r>
            <a:r>
              <a:rPr lang="en-US" sz="1201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1201" b="1" dirty="0" err="1">
                <a:latin typeface="Consolas" panose="020B0609020204030204" pitchFamily="49" charset="0"/>
                <a:cs typeface="Consolas" panose="020B0609020204030204" pitchFamily="49" charset="0"/>
              </a:rPr>
              <a:t>eval</a:t>
            </a:r>
            <a:r>
              <a:rPr lang="en-US" sz="1201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20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US" sz="1201" b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$x=</a:t>
            </a:r>
            <a:r>
              <a:rPr lang="en-US" sz="1201" b="1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gzi</a:t>
            </a:r>
            <a:r>
              <a:rPr lang="en-US" sz="120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US" sz="1201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20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US" sz="1201" b="1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nflate</a:t>
            </a:r>
            <a:r>
              <a:rPr lang="en-US" sz="1201" b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(ba</a:t>
            </a:r>
            <a:r>
              <a:rPr lang="en-US" sz="120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US" sz="1201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20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US" sz="1201" b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se64_dec</a:t>
            </a:r>
            <a:r>
              <a:rPr lang="en-US" sz="120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US" sz="1201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20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US" sz="1201" b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ode</a:t>
            </a:r>
            <a:r>
              <a:rPr lang="en-US" sz="120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("7b1pe+O4lSj8OfM88x8U3XpT5chVXLV1LRlKFEVt1L5QnVw/3EmJm7hTufnvL0BSsmzLdl...+</a:t>
            </a:r>
            <a:r>
              <a:rPr lang="en-US" sz="1201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JDlu+vGCe</a:t>
            </a:r>
            <a:r>
              <a:rPr lang="en-US" sz="120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/m0F3+e7PpQzuf97sMYN0MIA7DsAeZPX/5/"));'</a:t>
            </a:r>
            <a:r>
              <a:rPr lang="en-US" sz="1201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sz="1201" b="1" dirty="0" err="1">
                <a:latin typeface="Consolas" panose="020B0609020204030204" pitchFamily="49" charset="0"/>
                <a:cs typeface="Consolas" panose="020B0609020204030204" pitchFamily="49" charset="0"/>
              </a:rPr>
              <a:t>eval</a:t>
            </a:r>
            <a:r>
              <a:rPr lang="en-US" sz="1201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20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'?&gt;'</a:t>
            </a:r>
            <a:r>
              <a:rPr lang="en-US" sz="1201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20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$x</a:t>
            </a:r>
            <a:r>
              <a:rPr lang="en-US" sz="1201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601D4294-CF88-444C-9DE9-69AC13F194CC}"/>
              </a:ext>
            </a:extLst>
          </p:cNvPr>
          <p:cNvSpPr/>
          <p:nvPr/>
        </p:nvSpPr>
        <p:spPr>
          <a:xfrm>
            <a:off x="6139381" y="3298613"/>
            <a:ext cx="358818" cy="12010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r" fontAlgn="base"/>
            <a:r>
              <a:rPr lang="en-US" sz="1201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20</a:t>
            </a:r>
          </a:p>
          <a:p>
            <a:pPr algn="r" fontAlgn="base"/>
            <a:r>
              <a:rPr lang="en-US" sz="1201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21</a:t>
            </a:r>
          </a:p>
          <a:p>
            <a:pPr algn="r" fontAlgn="base"/>
            <a:endParaRPr lang="en-US" sz="1201" b="1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r" fontAlgn="base"/>
            <a:endParaRPr lang="en-US" sz="1201" b="1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r" fontAlgn="base"/>
            <a:endParaRPr lang="en-US" sz="1201" b="1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r" fontAlgn="base"/>
            <a:r>
              <a:rPr lang="en-US" sz="1201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22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82550B39-7398-477E-86DE-979B7EA6E5C5}"/>
              </a:ext>
            </a:extLst>
          </p:cNvPr>
          <p:cNvSpPr txBox="1"/>
          <p:nvPr/>
        </p:nvSpPr>
        <p:spPr>
          <a:xfrm>
            <a:off x="5983695" y="4522388"/>
            <a:ext cx="46829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ambria" panose="02040503050406030204" pitchFamily="18" charset="0"/>
              </a:rPr>
              <a:t>(c) Malware Variant 2</a:t>
            </a:r>
            <a:endParaRPr lang="en-US" sz="16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09094F83-F505-443F-AE7E-7821B6DF06FA}"/>
              </a:ext>
            </a:extLst>
          </p:cNvPr>
          <p:cNvSpPr/>
          <p:nvPr/>
        </p:nvSpPr>
        <p:spPr>
          <a:xfrm>
            <a:off x="6498197" y="4929193"/>
            <a:ext cx="4168492" cy="12010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n-US" sz="1201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s_pass</a:t>
            </a:r>
            <a:r>
              <a:rPr lang="en-US" sz="1201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20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'62908bf72c21a3d8eaa23a55dec98e4b'</a:t>
            </a:r>
            <a:r>
              <a:rPr lang="en-US" sz="1201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1201" b="1" dirty="0" err="1">
                <a:latin typeface="Consolas" panose="020B0609020204030204" pitchFamily="49" charset="0"/>
                <a:cs typeface="Consolas" panose="020B0609020204030204" pitchFamily="49" charset="0"/>
              </a:rPr>
              <a:t>eval</a:t>
            </a:r>
            <a:r>
              <a:rPr lang="en-US" sz="1201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20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US" sz="1201" b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$x=g'.'zin</a:t>
            </a:r>
            <a:r>
              <a:rPr lang="en-US" sz="120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US" sz="1201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20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US" sz="1201" b="1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fla</a:t>
            </a:r>
            <a:r>
              <a:rPr lang="en-US" sz="1201" b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'.'</a:t>
            </a:r>
            <a:r>
              <a:rPr lang="en-US" sz="1201" b="1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</a:t>
            </a:r>
            <a:r>
              <a:rPr lang="en-US" sz="1201" b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(base6</a:t>
            </a:r>
            <a:r>
              <a:rPr lang="en-US" sz="120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US" sz="1201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20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US" sz="1201" b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4_dec</a:t>
            </a:r>
            <a:r>
              <a:rPr lang="en-US" sz="120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US" sz="1201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20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US" sz="1201" b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ode</a:t>
            </a:r>
            <a:r>
              <a:rPr lang="en-US" sz="120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("7b1pe+O4lSj8OfM88x8U3XpT5chVXLV1LRlKFEVt1L5QnVw/3EmJm7hTufnvL0BSsmzLdl...+</a:t>
            </a:r>
            <a:r>
              <a:rPr lang="en-US" sz="1201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JDlu+vGCe</a:t>
            </a:r>
            <a:r>
              <a:rPr lang="en-US" sz="120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/m0F3+e7PpQzuf97sMYN0MIA7DsAeZPX/5/"));'</a:t>
            </a:r>
            <a:r>
              <a:rPr lang="en-US" sz="1201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sz="1201" b="1" dirty="0" err="1">
                <a:latin typeface="Consolas" panose="020B0609020204030204" pitchFamily="49" charset="0"/>
                <a:cs typeface="Consolas" panose="020B0609020204030204" pitchFamily="49" charset="0"/>
              </a:rPr>
              <a:t>eval</a:t>
            </a:r>
            <a:r>
              <a:rPr lang="en-US" sz="1201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20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'?&gt;'</a:t>
            </a:r>
            <a:r>
              <a:rPr lang="en-US" sz="1201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20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$x</a:t>
            </a:r>
            <a:r>
              <a:rPr lang="en-US" sz="1201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0650008E-9645-4420-B3D4-35E9D22D18CA}"/>
              </a:ext>
            </a:extLst>
          </p:cNvPr>
          <p:cNvSpPr/>
          <p:nvPr/>
        </p:nvSpPr>
        <p:spPr>
          <a:xfrm>
            <a:off x="6139380" y="4929192"/>
            <a:ext cx="358818" cy="12010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r" fontAlgn="base"/>
            <a:r>
              <a:rPr lang="en-US" sz="1201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30</a:t>
            </a:r>
          </a:p>
          <a:p>
            <a:pPr algn="r" fontAlgn="base"/>
            <a:r>
              <a:rPr lang="en-US" sz="1201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31</a:t>
            </a:r>
          </a:p>
          <a:p>
            <a:pPr algn="r" fontAlgn="base"/>
            <a:endParaRPr lang="en-US" sz="1201" b="1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r" fontAlgn="base"/>
            <a:endParaRPr lang="en-US" sz="1201" b="1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r" fontAlgn="base"/>
            <a:endParaRPr lang="en-US" sz="1201" b="1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r" fontAlgn="base"/>
            <a:r>
              <a:rPr lang="en-US" sz="1201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32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400675E8-93BF-407C-A13A-B0B9B49D7F1B}"/>
              </a:ext>
            </a:extLst>
          </p:cNvPr>
          <p:cNvSpPr txBox="1"/>
          <p:nvPr/>
        </p:nvSpPr>
        <p:spPr>
          <a:xfrm>
            <a:off x="5983694" y="6152967"/>
            <a:ext cx="46829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ambria" panose="02040503050406030204" pitchFamily="18" charset="0"/>
              </a:rPr>
              <a:t>(d) Malware Variant 3</a:t>
            </a:r>
            <a:endParaRPr lang="en-US" sz="16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D368D5E9-2707-4CFB-BD37-49AE7E331B01}"/>
              </a:ext>
            </a:extLst>
          </p:cNvPr>
          <p:cNvSpPr txBox="1"/>
          <p:nvPr/>
        </p:nvSpPr>
        <p:spPr>
          <a:xfrm rot="5400000">
            <a:off x="8412321" y="6427070"/>
            <a:ext cx="287409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ambria" panose="02040503050406030204" pitchFamily="18" charset="0"/>
              </a:rPr>
              <a:t>…</a:t>
            </a:r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65" name="Straight Connector 18">
            <a:extLst>
              <a:ext uri="{FF2B5EF4-FFF2-40B4-BE49-F238E27FC236}">
                <a16:creationId xmlns:a16="http://schemas.microsoft.com/office/drawing/2014/main" id="{1DAB1B24-BFE8-44DB-B952-4FB12B775E41}"/>
              </a:ext>
            </a:extLst>
          </p:cNvPr>
          <p:cNvCxnSpPr>
            <a:cxnSpLocks/>
            <a:stCxn id="47" idx="3"/>
            <a:endCxn id="51" idx="1"/>
          </p:cNvCxnSpPr>
          <p:nvPr/>
        </p:nvCxnSpPr>
        <p:spPr>
          <a:xfrm flipV="1">
            <a:off x="5530123" y="2281347"/>
            <a:ext cx="609259" cy="1617816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18">
            <a:extLst>
              <a:ext uri="{FF2B5EF4-FFF2-40B4-BE49-F238E27FC236}">
                <a16:creationId xmlns:a16="http://schemas.microsoft.com/office/drawing/2014/main" id="{E5C138CA-5014-4507-A2A7-0DE334C548D9}"/>
              </a:ext>
            </a:extLst>
          </p:cNvPr>
          <p:cNvCxnSpPr>
            <a:cxnSpLocks/>
            <a:stCxn id="47" idx="3"/>
            <a:endCxn id="55" idx="1"/>
          </p:cNvCxnSpPr>
          <p:nvPr/>
        </p:nvCxnSpPr>
        <p:spPr>
          <a:xfrm flipV="1">
            <a:off x="5530123" y="3899163"/>
            <a:ext cx="609259" cy="1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18">
            <a:extLst>
              <a:ext uri="{FF2B5EF4-FFF2-40B4-BE49-F238E27FC236}">
                <a16:creationId xmlns:a16="http://schemas.microsoft.com/office/drawing/2014/main" id="{99E1019F-0B75-4F9D-9985-3898E53B8FC5}"/>
              </a:ext>
            </a:extLst>
          </p:cNvPr>
          <p:cNvCxnSpPr>
            <a:cxnSpLocks/>
            <a:stCxn id="47" idx="3"/>
            <a:endCxn id="59" idx="1"/>
          </p:cNvCxnSpPr>
          <p:nvPr/>
        </p:nvCxnSpPr>
        <p:spPr>
          <a:xfrm>
            <a:off x="5530122" y="3899163"/>
            <a:ext cx="609258" cy="1630578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6853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  <p:bldP spid="51" grpId="0" animBg="1"/>
      <p:bldP spid="53" grpId="0"/>
      <p:bldP spid="54" grpId="0"/>
      <p:bldP spid="55" grpId="0" animBg="1"/>
      <p:bldP spid="57" grpId="0"/>
      <p:bldP spid="58" grpId="0"/>
      <p:bldP spid="59" grpId="0" animBg="1"/>
      <p:bldP spid="61" grpId="0"/>
      <p:bldP spid="6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092CB-4B90-46C4-8B55-4EC9B6B64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Automated Malware Variant Generation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C0B0F3-7235-42A9-B0C4-1FDFA42F86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94239"/>
            <a:ext cx="10515600" cy="5162110"/>
          </a:xfrm>
        </p:spPr>
        <p:txBody>
          <a:bodyPr/>
          <a:lstStyle/>
          <a:p>
            <a:r>
              <a:rPr lang="en-US" dirty="0"/>
              <a:t>Changing $</a:t>
            </a:r>
            <a:r>
              <a:rPr lang="en-US" dirty="0" err="1"/>
              <a:t>s_pass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13CFD9-A56F-4DD7-8304-9D6FF40C84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DFE98-CBEB-CC41-90EB-54BED8FD4CEA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725B669B-D677-4CD3-9506-F934892DA03F}"/>
              </a:ext>
            </a:extLst>
          </p:cNvPr>
          <p:cNvSpPr/>
          <p:nvPr/>
        </p:nvSpPr>
        <p:spPr>
          <a:xfrm>
            <a:off x="1361630" y="3298614"/>
            <a:ext cx="4168492" cy="12010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n-US" sz="1201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s_pass</a:t>
            </a:r>
            <a:r>
              <a:rPr lang="en-US" sz="1201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20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'4b34f78fbd220513438011562320d47f’</a:t>
            </a:r>
            <a:r>
              <a:rPr lang="en-US" sz="1201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1201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$x</a:t>
            </a:r>
            <a:r>
              <a:rPr lang="en-US" sz="1201" b="1" dirty="0"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201" b="1" dirty="0" err="1">
                <a:latin typeface="Consolas" panose="020B0609020204030204" pitchFamily="49" charset="0"/>
                <a:cs typeface="Consolas" panose="020B0609020204030204" pitchFamily="49" charset="0"/>
              </a:rPr>
              <a:t>gzinflate</a:t>
            </a:r>
            <a:r>
              <a:rPr lang="en-US" sz="1201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201" b="1" dirty="0">
                <a:latin typeface="Consolas" panose="020B0609020204030204" pitchFamily="49" charset="0"/>
                <a:cs typeface="Consolas" panose="020B0609020204030204" pitchFamily="49" charset="0"/>
              </a:rPr>
              <a:t>base64_decode</a:t>
            </a:r>
            <a:r>
              <a:rPr lang="en-US" sz="1201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20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"7b1pe+O4lSj8OfM88x8U3XpT5chVXLV1LRlKFEVt1L5QnVw/3EmJm7hTufnvL0BSsmzLdl...+</a:t>
            </a:r>
            <a:r>
              <a:rPr lang="en-US" sz="1201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JDlu+vGCe</a:t>
            </a:r>
            <a:r>
              <a:rPr lang="en-US" sz="120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/m0F3+e7PpQzuf97sMYN0MIA7DsAeZPX/</a:t>
            </a:r>
            <a:r>
              <a:rPr lang="en-US" sz="120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5/"</a:t>
            </a:r>
            <a:r>
              <a:rPr lang="en-US" sz="1201"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  <a:endParaRPr lang="en-US" sz="120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201" b="1" dirty="0" err="1">
                <a:latin typeface="Consolas" panose="020B0609020204030204" pitchFamily="49" charset="0"/>
                <a:cs typeface="Consolas" panose="020B0609020204030204" pitchFamily="49" charset="0"/>
              </a:rPr>
              <a:t>eval</a:t>
            </a:r>
            <a:r>
              <a:rPr lang="en-US" sz="1201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20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'?&gt;'</a:t>
            </a:r>
            <a:r>
              <a:rPr lang="en-US" sz="1201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20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$x</a:t>
            </a:r>
            <a:r>
              <a:rPr lang="en-US" sz="1201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7A32456A-3FF4-4C21-9615-D2712B8243A5}"/>
              </a:ext>
            </a:extLst>
          </p:cNvPr>
          <p:cNvSpPr/>
          <p:nvPr/>
        </p:nvSpPr>
        <p:spPr>
          <a:xfrm>
            <a:off x="1002813" y="3298613"/>
            <a:ext cx="358818" cy="12010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r" fontAlgn="base"/>
            <a:r>
              <a:rPr lang="en-US" sz="1201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</a:p>
          <a:p>
            <a:pPr algn="r" fontAlgn="base"/>
            <a:r>
              <a:rPr lang="en-US" sz="1201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</a:p>
          <a:p>
            <a:pPr algn="r" fontAlgn="base"/>
            <a:endParaRPr lang="en-US" sz="1201" b="1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r" fontAlgn="base"/>
            <a:endParaRPr lang="en-US" sz="1201" b="1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r" fontAlgn="base"/>
            <a:endParaRPr lang="en-US" sz="1201" b="1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r" fontAlgn="base"/>
            <a:r>
              <a:rPr lang="en-US" sz="1201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1ADFD54-6CA1-4B25-A1E5-93377FF3BE65}"/>
              </a:ext>
            </a:extLst>
          </p:cNvPr>
          <p:cNvSpPr txBox="1"/>
          <p:nvPr/>
        </p:nvSpPr>
        <p:spPr>
          <a:xfrm>
            <a:off x="847127" y="4522388"/>
            <a:ext cx="46829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ambria" panose="02040503050406030204" pitchFamily="18" charset="0"/>
              </a:rPr>
              <a:t>(a) Original Malware</a:t>
            </a:r>
            <a:endParaRPr lang="en-US" sz="16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C246FB7-4D21-42DD-ACDC-08FA40B3807D}"/>
              </a:ext>
            </a:extLst>
          </p:cNvPr>
          <p:cNvSpPr/>
          <p:nvPr/>
        </p:nvSpPr>
        <p:spPr>
          <a:xfrm>
            <a:off x="6498198" y="1680799"/>
            <a:ext cx="4168492" cy="12010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n-US" sz="1201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s_pass</a:t>
            </a:r>
            <a:r>
              <a:rPr lang="en-US" sz="1201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20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'4b34f78fbd220513438011562320d47f’</a:t>
            </a:r>
            <a:r>
              <a:rPr lang="en-US" sz="1201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1201" b="1" dirty="0" err="1">
                <a:latin typeface="Consolas" panose="020B0609020204030204" pitchFamily="49" charset="0"/>
                <a:cs typeface="Consolas" panose="020B0609020204030204" pitchFamily="49" charset="0"/>
              </a:rPr>
              <a:t>eval</a:t>
            </a:r>
            <a:r>
              <a:rPr lang="en-US" sz="1201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20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US" sz="1201" b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$x=</a:t>
            </a:r>
            <a:r>
              <a:rPr lang="en-US" sz="1201" b="1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gzin</a:t>
            </a:r>
            <a:r>
              <a:rPr lang="en-US" sz="120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US" sz="1201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20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US" sz="1201" b="1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flate</a:t>
            </a:r>
            <a:r>
              <a:rPr lang="en-US" sz="1201" b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(base</a:t>
            </a:r>
            <a:r>
              <a:rPr lang="en-US" sz="120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US" sz="1201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20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US" sz="1201" b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64_de</a:t>
            </a:r>
            <a:r>
              <a:rPr lang="en-US" sz="120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US" sz="1201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20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US" sz="1201" b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code</a:t>
            </a:r>
            <a:r>
              <a:rPr lang="en-US" sz="120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("7b1pe+O4lSj8OfM88x8U3XpT5chVXLV1LRlKFEVt1L5QnVw/3EmJm7hTufnvL0BSsmzLdl...+</a:t>
            </a:r>
            <a:r>
              <a:rPr lang="en-US" sz="1201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JDlu+vGCe</a:t>
            </a:r>
            <a:r>
              <a:rPr lang="en-US" sz="120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/m0F3+e7PpQzuf97sMYN0MIA7DsAeZPX/5/"));'</a:t>
            </a:r>
            <a:r>
              <a:rPr lang="en-US" sz="1201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sz="1201" b="1" dirty="0" err="1">
                <a:latin typeface="Consolas" panose="020B0609020204030204" pitchFamily="49" charset="0"/>
                <a:cs typeface="Consolas" panose="020B0609020204030204" pitchFamily="49" charset="0"/>
              </a:rPr>
              <a:t>eval</a:t>
            </a:r>
            <a:r>
              <a:rPr lang="en-US" sz="1201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20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'?&gt;'</a:t>
            </a:r>
            <a:r>
              <a:rPr lang="en-US" sz="1201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20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$x</a:t>
            </a:r>
            <a:r>
              <a:rPr lang="en-US" sz="1201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926C5063-6A1F-47D8-8FC1-5C343051BCCD}"/>
              </a:ext>
            </a:extLst>
          </p:cNvPr>
          <p:cNvSpPr/>
          <p:nvPr/>
        </p:nvSpPr>
        <p:spPr>
          <a:xfrm>
            <a:off x="6139381" y="1680798"/>
            <a:ext cx="358818" cy="12010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r" fontAlgn="base"/>
            <a:r>
              <a:rPr lang="en-US" sz="1201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</a:t>
            </a:r>
          </a:p>
          <a:p>
            <a:pPr algn="r" fontAlgn="base"/>
            <a:r>
              <a:rPr lang="en-US" sz="1201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11</a:t>
            </a:r>
          </a:p>
          <a:p>
            <a:pPr algn="r" fontAlgn="base"/>
            <a:endParaRPr lang="en-US" sz="1201" b="1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r" fontAlgn="base"/>
            <a:endParaRPr lang="en-US" sz="1201" b="1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r" fontAlgn="base"/>
            <a:endParaRPr lang="en-US" sz="1201" b="1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r" fontAlgn="base"/>
            <a:r>
              <a:rPr lang="en-US" sz="1201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12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2EC8821-4C6F-4D6D-B98E-6FF7F7BD0D45}"/>
              </a:ext>
            </a:extLst>
          </p:cNvPr>
          <p:cNvSpPr txBox="1"/>
          <p:nvPr/>
        </p:nvSpPr>
        <p:spPr>
          <a:xfrm>
            <a:off x="5983695" y="2904573"/>
            <a:ext cx="46829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ambria" panose="02040503050406030204" pitchFamily="18" charset="0"/>
              </a:rPr>
              <a:t>(b) Malware Variant 1</a:t>
            </a:r>
            <a:endParaRPr lang="en-US" sz="16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A977252B-6447-4BB5-A798-30EAB40FE009}"/>
              </a:ext>
            </a:extLst>
          </p:cNvPr>
          <p:cNvSpPr/>
          <p:nvPr/>
        </p:nvSpPr>
        <p:spPr>
          <a:xfrm>
            <a:off x="6498198" y="3298614"/>
            <a:ext cx="4168492" cy="12010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n-US" sz="1201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s_pass</a:t>
            </a:r>
            <a:r>
              <a:rPr lang="en-US" sz="1201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20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'b4616d42a983401bcf344f9c18675777'</a:t>
            </a:r>
            <a:r>
              <a:rPr lang="en-US" sz="1201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1201" b="1" dirty="0" err="1">
                <a:latin typeface="Consolas" panose="020B0609020204030204" pitchFamily="49" charset="0"/>
                <a:cs typeface="Consolas" panose="020B0609020204030204" pitchFamily="49" charset="0"/>
              </a:rPr>
              <a:t>eval</a:t>
            </a:r>
            <a:r>
              <a:rPr lang="en-US" sz="1201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20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US" sz="1201" b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$x=</a:t>
            </a:r>
            <a:r>
              <a:rPr lang="en-US" sz="1201" b="1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gzi</a:t>
            </a:r>
            <a:r>
              <a:rPr lang="en-US" sz="120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US" sz="1201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20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US" sz="1201" b="1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nflate</a:t>
            </a:r>
            <a:r>
              <a:rPr lang="en-US" sz="1201" b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(ba</a:t>
            </a:r>
            <a:r>
              <a:rPr lang="en-US" sz="120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US" sz="1201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20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US" sz="1201" b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se64_dec</a:t>
            </a:r>
            <a:r>
              <a:rPr lang="en-US" sz="120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US" sz="1201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20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US" sz="1201" b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ode</a:t>
            </a:r>
            <a:r>
              <a:rPr lang="en-US" sz="120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("7b1pe+O4lSj8OfM88x8U3XpT5chVXLV1LRlKFEVt1L5QnVw/3EmJm7hTufnvL0BSsmzLdl...+</a:t>
            </a:r>
            <a:r>
              <a:rPr lang="en-US" sz="1201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JDlu+vGCe</a:t>
            </a:r>
            <a:r>
              <a:rPr lang="en-US" sz="120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/m0F3+e7PpQzuf97sMYN0MIA7DsAeZPX/5/"));'</a:t>
            </a:r>
            <a:r>
              <a:rPr lang="en-US" sz="1201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sz="1201" b="1" dirty="0" err="1">
                <a:latin typeface="Consolas" panose="020B0609020204030204" pitchFamily="49" charset="0"/>
                <a:cs typeface="Consolas" panose="020B0609020204030204" pitchFamily="49" charset="0"/>
              </a:rPr>
              <a:t>eval</a:t>
            </a:r>
            <a:r>
              <a:rPr lang="en-US" sz="1201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20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'?&gt;'</a:t>
            </a:r>
            <a:r>
              <a:rPr lang="en-US" sz="1201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20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$x</a:t>
            </a:r>
            <a:r>
              <a:rPr lang="en-US" sz="1201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601D4294-CF88-444C-9DE9-69AC13F194CC}"/>
              </a:ext>
            </a:extLst>
          </p:cNvPr>
          <p:cNvSpPr/>
          <p:nvPr/>
        </p:nvSpPr>
        <p:spPr>
          <a:xfrm>
            <a:off x="6139381" y="3298613"/>
            <a:ext cx="358818" cy="12010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r" fontAlgn="base"/>
            <a:r>
              <a:rPr lang="en-US" sz="1201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20</a:t>
            </a:r>
          </a:p>
          <a:p>
            <a:pPr algn="r" fontAlgn="base"/>
            <a:r>
              <a:rPr lang="en-US" sz="1201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21</a:t>
            </a:r>
          </a:p>
          <a:p>
            <a:pPr algn="r" fontAlgn="base"/>
            <a:endParaRPr lang="en-US" sz="1201" b="1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r" fontAlgn="base"/>
            <a:endParaRPr lang="en-US" sz="1201" b="1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r" fontAlgn="base"/>
            <a:endParaRPr lang="en-US" sz="1201" b="1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r" fontAlgn="base"/>
            <a:r>
              <a:rPr lang="en-US" sz="1201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22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82550B39-7398-477E-86DE-979B7EA6E5C5}"/>
              </a:ext>
            </a:extLst>
          </p:cNvPr>
          <p:cNvSpPr txBox="1"/>
          <p:nvPr/>
        </p:nvSpPr>
        <p:spPr>
          <a:xfrm>
            <a:off x="5983695" y="4522388"/>
            <a:ext cx="46829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ambria" panose="02040503050406030204" pitchFamily="18" charset="0"/>
              </a:rPr>
              <a:t>(c) Malware Variant 2</a:t>
            </a:r>
            <a:endParaRPr lang="en-US" sz="16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09094F83-F505-443F-AE7E-7821B6DF06FA}"/>
              </a:ext>
            </a:extLst>
          </p:cNvPr>
          <p:cNvSpPr/>
          <p:nvPr/>
        </p:nvSpPr>
        <p:spPr>
          <a:xfrm>
            <a:off x="6498197" y="4929193"/>
            <a:ext cx="4168492" cy="12010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n-US" sz="1201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s_pass</a:t>
            </a:r>
            <a:r>
              <a:rPr lang="en-US" sz="1201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20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'62908bf72c21a3d8eaa23a55dec98e4b'</a:t>
            </a:r>
            <a:r>
              <a:rPr lang="en-US" sz="1201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1201" b="1" dirty="0" err="1">
                <a:latin typeface="Consolas" panose="020B0609020204030204" pitchFamily="49" charset="0"/>
                <a:cs typeface="Consolas" panose="020B0609020204030204" pitchFamily="49" charset="0"/>
              </a:rPr>
              <a:t>eval</a:t>
            </a:r>
            <a:r>
              <a:rPr lang="en-US" sz="1201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20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US" sz="1201" b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$x=g'.'zin</a:t>
            </a:r>
            <a:r>
              <a:rPr lang="en-US" sz="120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US" sz="1201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20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US" sz="1201" b="1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fla</a:t>
            </a:r>
            <a:r>
              <a:rPr lang="en-US" sz="1201" b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'.'</a:t>
            </a:r>
            <a:r>
              <a:rPr lang="en-US" sz="1201" b="1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</a:t>
            </a:r>
            <a:r>
              <a:rPr lang="en-US" sz="1201" b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(base6</a:t>
            </a:r>
            <a:r>
              <a:rPr lang="en-US" sz="120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US" sz="1201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20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US" sz="1201" b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4_dec</a:t>
            </a:r>
            <a:r>
              <a:rPr lang="en-US" sz="120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US" sz="1201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20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US" sz="1201" b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ode</a:t>
            </a:r>
            <a:r>
              <a:rPr lang="en-US" sz="120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("7b1pe+O4lSj8OfM88x8U3XpT5chVXLV1LRlKFEVt1L5QnVw/3EmJm7hTufnvL0BSsmzLdl...+</a:t>
            </a:r>
            <a:r>
              <a:rPr lang="en-US" sz="1201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JDlu+vGCe</a:t>
            </a:r>
            <a:r>
              <a:rPr lang="en-US" sz="120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/m0F3+e7PpQzuf97sMYN0MIA7DsAeZPX/5/"));'</a:t>
            </a:r>
            <a:r>
              <a:rPr lang="en-US" sz="1201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sz="1201" b="1" dirty="0" err="1">
                <a:latin typeface="Consolas" panose="020B0609020204030204" pitchFamily="49" charset="0"/>
                <a:cs typeface="Consolas" panose="020B0609020204030204" pitchFamily="49" charset="0"/>
              </a:rPr>
              <a:t>eval</a:t>
            </a:r>
            <a:r>
              <a:rPr lang="en-US" sz="1201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20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'?&gt;'</a:t>
            </a:r>
            <a:r>
              <a:rPr lang="en-US" sz="1201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20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$x</a:t>
            </a:r>
            <a:r>
              <a:rPr lang="en-US" sz="1201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0650008E-9645-4420-B3D4-35E9D22D18CA}"/>
              </a:ext>
            </a:extLst>
          </p:cNvPr>
          <p:cNvSpPr/>
          <p:nvPr/>
        </p:nvSpPr>
        <p:spPr>
          <a:xfrm>
            <a:off x="6139380" y="4929192"/>
            <a:ext cx="358818" cy="12010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r" fontAlgn="base"/>
            <a:r>
              <a:rPr lang="en-US" sz="1201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30</a:t>
            </a:r>
          </a:p>
          <a:p>
            <a:pPr algn="r" fontAlgn="base"/>
            <a:r>
              <a:rPr lang="en-US" sz="1201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31</a:t>
            </a:r>
          </a:p>
          <a:p>
            <a:pPr algn="r" fontAlgn="base"/>
            <a:endParaRPr lang="en-US" sz="1201" b="1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r" fontAlgn="base"/>
            <a:endParaRPr lang="en-US" sz="1201" b="1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r" fontAlgn="base"/>
            <a:endParaRPr lang="en-US" sz="1201" b="1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r" fontAlgn="base"/>
            <a:r>
              <a:rPr lang="en-US" sz="1201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32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400675E8-93BF-407C-A13A-B0B9B49D7F1B}"/>
              </a:ext>
            </a:extLst>
          </p:cNvPr>
          <p:cNvSpPr txBox="1"/>
          <p:nvPr/>
        </p:nvSpPr>
        <p:spPr>
          <a:xfrm>
            <a:off x="5983694" y="6152967"/>
            <a:ext cx="46829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ambria" panose="02040503050406030204" pitchFamily="18" charset="0"/>
              </a:rPr>
              <a:t>(d) Malware Variant 3</a:t>
            </a:r>
            <a:endParaRPr lang="en-US" sz="16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D368D5E9-2707-4CFB-BD37-49AE7E331B01}"/>
              </a:ext>
            </a:extLst>
          </p:cNvPr>
          <p:cNvSpPr txBox="1"/>
          <p:nvPr/>
        </p:nvSpPr>
        <p:spPr>
          <a:xfrm rot="5400000">
            <a:off x="8412321" y="6427070"/>
            <a:ext cx="287409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ambria" panose="02040503050406030204" pitchFamily="18" charset="0"/>
              </a:rPr>
              <a:t>…</a:t>
            </a:r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65" name="Straight Connector 18">
            <a:extLst>
              <a:ext uri="{FF2B5EF4-FFF2-40B4-BE49-F238E27FC236}">
                <a16:creationId xmlns:a16="http://schemas.microsoft.com/office/drawing/2014/main" id="{1DAB1B24-BFE8-44DB-B952-4FB12B775E41}"/>
              </a:ext>
            </a:extLst>
          </p:cNvPr>
          <p:cNvCxnSpPr>
            <a:cxnSpLocks/>
            <a:stCxn id="47" idx="3"/>
            <a:endCxn id="51" idx="1"/>
          </p:cNvCxnSpPr>
          <p:nvPr/>
        </p:nvCxnSpPr>
        <p:spPr>
          <a:xfrm flipV="1">
            <a:off x="5530123" y="2281347"/>
            <a:ext cx="609259" cy="1617816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18">
            <a:extLst>
              <a:ext uri="{FF2B5EF4-FFF2-40B4-BE49-F238E27FC236}">
                <a16:creationId xmlns:a16="http://schemas.microsoft.com/office/drawing/2014/main" id="{E5C138CA-5014-4507-A2A7-0DE334C548D9}"/>
              </a:ext>
            </a:extLst>
          </p:cNvPr>
          <p:cNvCxnSpPr>
            <a:cxnSpLocks/>
            <a:stCxn id="47" idx="3"/>
            <a:endCxn id="55" idx="1"/>
          </p:cNvCxnSpPr>
          <p:nvPr/>
        </p:nvCxnSpPr>
        <p:spPr>
          <a:xfrm flipV="1">
            <a:off x="5530123" y="3899163"/>
            <a:ext cx="609259" cy="1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18">
            <a:extLst>
              <a:ext uri="{FF2B5EF4-FFF2-40B4-BE49-F238E27FC236}">
                <a16:creationId xmlns:a16="http://schemas.microsoft.com/office/drawing/2014/main" id="{99E1019F-0B75-4F9D-9985-3898E53B8FC5}"/>
              </a:ext>
            </a:extLst>
          </p:cNvPr>
          <p:cNvCxnSpPr>
            <a:cxnSpLocks/>
            <a:stCxn id="47" idx="3"/>
            <a:endCxn id="59" idx="1"/>
          </p:cNvCxnSpPr>
          <p:nvPr/>
        </p:nvCxnSpPr>
        <p:spPr>
          <a:xfrm>
            <a:off x="5530122" y="3899163"/>
            <a:ext cx="609258" cy="1630578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D0392DF9-E5C9-4392-A491-02DDA454810C}"/>
              </a:ext>
            </a:extLst>
          </p:cNvPr>
          <p:cNvSpPr/>
          <p:nvPr/>
        </p:nvSpPr>
        <p:spPr>
          <a:xfrm>
            <a:off x="0" y="1658123"/>
            <a:ext cx="12192000" cy="5199877"/>
          </a:xfrm>
          <a:custGeom>
            <a:avLst/>
            <a:gdLst>
              <a:gd name="connsiteX0" fmla="*/ 6546915 w 12192000"/>
              <a:gd name="connsiteY0" fmla="*/ 3314410 h 5199877"/>
              <a:gd name="connsiteX1" fmla="*/ 6546915 w 12192000"/>
              <a:gd name="connsiteY1" fmla="*/ 3511408 h 5199877"/>
              <a:gd name="connsiteX2" fmla="*/ 10477423 w 12192000"/>
              <a:gd name="connsiteY2" fmla="*/ 3511408 h 5199877"/>
              <a:gd name="connsiteX3" fmla="*/ 10477423 w 12192000"/>
              <a:gd name="connsiteY3" fmla="*/ 3314410 h 5199877"/>
              <a:gd name="connsiteX4" fmla="*/ 6517130 w 12192000"/>
              <a:gd name="connsiteY4" fmla="*/ 1683635 h 5199877"/>
              <a:gd name="connsiteX5" fmla="*/ 6517130 w 12192000"/>
              <a:gd name="connsiteY5" fmla="*/ 1880633 h 5199877"/>
              <a:gd name="connsiteX6" fmla="*/ 10447638 w 12192000"/>
              <a:gd name="connsiteY6" fmla="*/ 1880633 h 5199877"/>
              <a:gd name="connsiteX7" fmla="*/ 10447638 w 12192000"/>
              <a:gd name="connsiteY7" fmla="*/ 1683635 h 5199877"/>
              <a:gd name="connsiteX8" fmla="*/ 1370673 w 12192000"/>
              <a:gd name="connsiteY8" fmla="*/ 1683522 h 5199877"/>
              <a:gd name="connsiteX9" fmla="*/ 1370673 w 12192000"/>
              <a:gd name="connsiteY9" fmla="*/ 1880520 h 5199877"/>
              <a:gd name="connsiteX10" fmla="*/ 5301181 w 12192000"/>
              <a:gd name="connsiteY10" fmla="*/ 1880520 h 5199877"/>
              <a:gd name="connsiteX11" fmla="*/ 5301181 w 12192000"/>
              <a:gd name="connsiteY11" fmla="*/ 1683522 h 5199877"/>
              <a:gd name="connsiteX12" fmla="*/ 6504157 w 12192000"/>
              <a:gd name="connsiteY12" fmla="*/ 75316 h 5199877"/>
              <a:gd name="connsiteX13" fmla="*/ 6504157 w 12192000"/>
              <a:gd name="connsiteY13" fmla="*/ 272314 h 5199877"/>
              <a:gd name="connsiteX14" fmla="*/ 10434665 w 12192000"/>
              <a:gd name="connsiteY14" fmla="*/ 272314 h 5199877"/>
              <a:gd name="connsiteX15" fmla="*/ 10434665 w 12192000"/>
              <a:gd name="connsiteY15" fmla="*/ 75316 h 5199877"/>
              <a:gd name="connsiteX16" fmla="*/ 0 w 12192000"/>
              <a:gd name="connsiteY16" fmla="*/ 0 h 5199877"/>
              <a:gd name="connsiteX17" fmla="*/ 12192000 w 12192000"/>
              <a:gd name="connsiteY17" fmla="*/ 0 h 5199877"/>
              <a:gd name="connsiteX18" fmla="*/ 12192000 w 12192000"/>
              <a:gd name="connsiteY18" fmla="*/ 5199877 h 5199877"/>
              <a:gd name="connsiteX19" fmla="*/ 0 w 12192000"/>
              <a:gd name="connsiteY19" fmla="*/ 5199877 h 5199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2192000" h="5199877">
                <a:moveTo>
                  <a:pt x="6546915" y="3314410"/>
                </a:moveTo>
                <a:lnTo>
                  <a:pt x="6546915" y="3511408"/>
                </a:lnTo>
                <a:lnTo>
                  <a:pt x="10477423" y="3511408"/>
                </a:lnTo>
                <a:lnTo>
                  <a:pt x="10477423" y="3314410"/>
                </a:lnTo>
                <a:close/>
                <a:moveTo>
                  <a:pt x="6517130" y="1683635"/>
                </a:moveTo>
                <a:lnTo>
                  <a:pt x="6517130" y="1880633"/>
                </a:lnTo>
                <a:lnTo>
                  <a:pt x="10447638" y="1880633"/>
                </a:lnTo>
                <a:lnTo>
                  <a:pt x="10447638" y="1683635"/>
                </a:lnTo>
                <a:close/>
                <a:moveTo>
                  <a:pt x="1370673" y="1683522"/>
                </a:moveTo>
                <a:lnTo>
                  <a:pt x="1370673" y="1880520"/>
                </a:lnTo>
                <a:lnTo>
                  <a:pt x="5301181" y="1880520"/>
                </a:lnTo>
                <a:lnTo>
                  <a:pt x="5301181" y="1683522"/>
                </a:lnTo>
                <a:close/>
                <a:moveTo>
                  <a:pt x="6504157" y="75316"/>
                </a:moveTo>
                <a:lnTo>
                  <a:pt x="6504157" y="272314"/>
                </a:lnTo>
                <a:lnTo>
                  <a:pt x="10434665" y="272314"/>
                </a:lnTo>
                <a:lnTo>
                  <a:pt x="10434665" y="75316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5199877"/>
                </a:lnTo>
                <a:lnTo>
                  <a:pt x="0" y="5199877"/>
                </a:lnTo>
                <a:close/>
              </a:path>
            </a:pathLst>
          </a:cu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64BA26DC-458E-4358-849F-99CF43B106C1}"/>
              </a:ext>
            </a:extLst>
          </p:cNvPr>
          <p:cNvSpPr/>
          <p:nvPr/>
        </p:nvSpPr>
        <p:spPr>
          <a:xfrm>
            <a:off x="7404978" y="1605287"/>
            <a:ext cx="374847" cy="395840"/>
          </a:xfrm>
          <a:prstGeom prst="ellipse">
            <a:avLst/>
          </a:prstGeom>
          <a:solidFill>
            <a:srgbClr val="FF0000">
              <a:alpha val="2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513584EA-A6A8-4573-B0EA-7B238C7FF3AB}"/>
              </a:ext>
            </a:extLst>
          </p:cNvPr>
          <p:cNvSpPr/>
          <p:nvPr/>
        </p:nvSpPr>
        <p:spPr>
          <a:xfrm>
            <a:off x="7404978" y="3226628"/>
            <a:ext cx="374847" cy="395840"/>
          </a:xfrm>
          <a:prstGeom prst="ellipse">
            <a:avLst/>
          </a:prstGeom>
          <a:solidFill>
            <a:srgbClr val="FF0000">
              <a:alpha val="2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40A038B3-62D5-4DB6-80FD-DA4902256DE6}"/>
              </a:ext>
            </a:extLst>
          </p:cNvPr>
          <p:cNvSpPr/>
          <p:nvPr/>
        </p:nvSpPr>
        <p:spPr>
          <a:xfrm>
            <a:off x="7404977" y="4883618"/>
            <a:ext cx="374847" cy="395840"/>
          </a:xfrm>
          <a:prstGeom prst="ellipse">
            <a:avLst/>
          </a:prstGeom>
          <a:solidFill>
            <a:srgbClr val="FF0000">
              <a:alpha val="2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970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  <p:bldP spid="3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092CB-4B90-46C4-8B55-4EC9B6B64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Automated Malware Variant Generation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C0B0F3-7235-42A9-B0C4-1FDFA42F86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94239"/>
            <a:ext cx="10515600" cy="5162110"/>
          </a:xfrm>
        </p:spPr>
        <p:txBody>
          <a:bodyPr/>
          <a:lstStyle/>
          <a:p>
            <a:r>
              <a:rPr lang="en-US" dirty="0"/>
              <a:t>“$x = </a:t>
            </a:r>
            <a:r>
              <a:rPr lang="en-US" dirty="0" err="1"/>
              <a:t>gzinflate</a:t>
            </a:r>
            <a:r>
              <a:rPr lang="en-US" dirty="0"/>
              <a:t>(base64_decode” </a:t>
            </a:r>
            <a:r>
              <a:rPr lang="en-US" dirty="0">
                <a:sym typeface="Wingdings" panose="05000000000000000000" pitchFamily="2" charset="2"/>
              </a:rPr>
              <a:t> “eval(‘$x=</a:t>
            </a:r>
            <a:r>
              <a:rPr lang="en-US" dirty="0" err="1">
                <a:sym typeface="Wingdings" panose="05000000000000000000" pitchFamily="2" charset="2"/>
              </a:rPr>
              <a:t>gzip</a:t>
            </a:r>
            <a:r>
              <a:rPr lang="en-US" dirty="0">
                <a:sym typeface="Wingdings" panose="05000000000000000000" pitchFamily="2" charset="2"/>
              </a:rPr>
              <a:t>’.’</a:t>
            </a:r>
            <a:r>
              <a:rPr lang="en-US" dirty="0" err="1">
                <a:sym typeface="Wingdings" panose="05000000000000000000" pitchFamily="2" charset="2"/>
              </a:rPr>
              <a:t>flate</a:t>
            </a:r>
            <a:r>
              <a:rPr lang="en-US" dirty="0">
                <a:sym typeface="Wingdings" panose="05000000000000000000" pitchFamily="2" charset="2"/>
              </a:rPr>
              <a:t>…”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13CFD9-A56F-4DD7-8304-9D6FF40C84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DFE98-CBEB-CC41-90EB-54BED8FD4CEA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725B669B-D677-4CD3-9506-F934892DA03F}"/>
              </a:ext>
            </a:extLst>
          </p:cNvPr>
          <p:cNvSpPr/>
          <p:nvPr/>
        </p:nvSpPr>
        <p:spPr>
          <a:xfrm>
            <a:off x="1361630" y="3298614"/>
            <a:ext cx="4168492" cy="12010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n-US" sz="1201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s_pass</a:t>
            </a:r>
            <a:r>
              <a:rPr lang="en-US" sz="1201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20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'4b34f78fbd220513438011562320d47f’</a:t>
            </a:r>
            <a:r>
              <a:rPr lang="en-US" sz="1201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1201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$x</a:t>
            </a:r>
            <a:r>
              <a:rPr lang="en-US" sz="1201" b="1" dirty="0"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201" b="1" dirty="0" err="1">
                <a:latin typeface="Consolas" panose="020B0609020204030204" pitchFamily="49" charset="0"/>
                <a:cs typeface="Consolas" panose="020B0609020204030204" pitchFamily="49" charset="0"/>
              </a:rPr>
              <a:t>gzinflate</a:t>
            </a:r>
            <a:r>
              <a:rPr lang="en-US" sz="1201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201" b="1" dirty="0">
                <a:latin typeface="Consolas" panose="020B0609020204030204" pitchFamily="49" charset="0"/>
                <a:cs typeface="Consolas" panose="020B0609020204030204" pitchFamily="49" charset="0"/>
              </a:rPr>
              <a:t>base64_decode</a:t>
            </a:r>
            <a:r>
              <a:rPr lang="en-US" sz="1201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20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"7b1pe+O4lSj8OfM88x8U3XpT5chVXLV1LRlKFEVt1L5QnVw/3EmJm7hTufnvL0BSsmzLdl...+</a:t>
            </a:r>
            <a:r>
              <a:rPr lang="en-US" sz="1201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JDlu+vGCe</a:t>
            </a:r>
            <a:r>
              <a:rPr lang="en-US" sz="120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/m0F3+e7PpQzuf97sMYN0MIA7DsAeZPX/</a:t>
            </a:r>
            <a:r>
              <a:rPr lang="en-US" sz="120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5/"</a:t>
            </a:r>
            <a:r>
              <a:rPr lang="en-US" sz="1201"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  <a:endParaRPr lang="en-US" sz="120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201" b="1" dirty="0" err="1">
                <a:latin typeface="Consolas" panose="020B0609020204030204" pitchFamily="49" charset="0"/>
                <a:cs typeface="Consolas" panose="020B0609020204030204" pitchFamily="49" charset="0"/>
              </a:rPr>
              <a:t>eval</a:t>
            </a:r>
            <a:r>
              <a:rPr lang="en-US" sz="1201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20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'?&gt;'</a:t>
            </a:r>
            <a:r>
              <a:rPr lang="en-US" sz="1201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20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$x</a:t>
            </a:r>
            <a:r>
              <a:rPr lang="en-US" sz="1201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7A32456A-3FF4-4C21-9615-D2712B8243A5}"/>
              </a:ext>
            </a:extLst>
          </p:cNvPr>
          <p:cNvSpPr/>
          <p:nvPr/>
        </p:nvSpPr>
        <p:spPr>
          <a:xfrm>
            <a:off x="1002813" y="3298613"/>
            <a:ext cx="358818" cy="12010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r" fontAlgn="base"/>
            <a:r>
              <a:rPr lang="en-US" sz="1201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</a:p>
          <a:p>
            <a:pPr algn="r" fontAlgn="base"/>
            <a:r>
              <a:rPr lang="en-US" sz="1201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</a:p>
          <a:p>
            <a:pPr algn="r" fontAlgn="base"/>
            <a:endParaRPr lang="en-US" sz="1201" b="1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r" fontAlgn="base"/>
            <a:endParaRPr lang="en-US" sz="1201" b="1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r" fontAlgn="base"/>
            <a:endParaRPr lang="en-US" sz="1201" b="1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r" fontAlgn="base"/>
            <a:r>
              <a:rPr lang="en-US" sz="1201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1ADFD54-6CA1-4B25-A1E5-93377FF3BE65}"/>
              </a:ext>
            </a:extLst>
          </p:cNvPr>
          <p:cNvSpPr txBox="1"/>
          <p:nvPr/>
        </p:nvSpPr>
        <p:spPr>
          <a:xfrm>
            <a:off x="847127" y="4522388"/>
            <a:ext cx="46829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ambria" panose="02040503050406030204" pitchFamily="18" charset="0"/>
              </a:rPr>
              <a:t>(a) Original Malware</a:t>
            </a:r>
            <a:endParaRPr lang="en-US" sz="16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C246FB7-4D21-42DD-ACDC-08FA40B3807D}"/>
              </a:ext>
            </a:extLst>
          </p:cNvPr>
          <p:cNvSpPr/>
          <p:nvPr/>
        </p:nvSpPr>
        <p:spPr>
          <a:xfrm>
            <a:off x="6498198" y="1680799"/>
            <a:ext cx="4168492" cy="12010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n-US" sz="1201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s_pass</a:t>
            </a:r>
            <a:r>
              <a:rPr lang="en-US" sz="1201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20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'4b34f78fbd220513438011562320d47f’</a:t>
            </a:r>
            <a:r>
              <a:rPr lang="en-US" sz="1201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1201" b="1" dirty="0" err="1">
                <a:latin typeface="Consolas" panose="020B0609020204030204" pitchFamily="49" charset="0"/>
                <a:cs typeface="Consolas" panose="020B0609020204030204" pitchFamily="49" charset="0"/>
              </a:rPr>
              <a:t>eval</a:t>
            </a:r>
            <a:r>
              <a:rPr lang="en-US" sz="1201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20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US" sz="1201" b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$x=</a:t>
            </a:r>
            <a:r>
              <a:rPr lang="en-US" sz="1201" b="1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gzin</a:t>
            </a:r>
            <a:r>
              <a:rPr lang="en-US" sz="120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US" sz="1201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20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US" sz="1201" b="1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flate</a:t>
            </a:r>
            <a:r>
              <a:rPr lang="en-US" sz="1201" b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(base</a:t>
            </a:r>
            <a:r>
              <a:rPr lang="en-US" sz="120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US" sz="1201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20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US" sz="1201" b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64_de</a:t>
            </a:r>
            <a:r>
              <a:rPr lang="en-US" sz="120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US" sz="1201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20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US" sz="1201" b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code</a:t>
            </a:r>
            <a:r>
              <a:rPr lang="en-US" sz="120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("7b1pe+O4lSj8OfM88x8U3XpT5chVXLV1LRlKFEVt1L5QnVw/3EmJm7hTufnvL0BSsmzLdl...+</a:t>
            </a:r>
            <a:r>
              <a:rPr lang="en-US" sz="1201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JDlu+vGCe</a:t>
            </a:r>
            <a:r>
              <a:rPr lang="en-US" sz="120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/m0F3+e7PpQzuf97sMYN0MIA7DsAeZPX/5/"));'</a:t>
            </a:r>
            <a:r>
              <a:rPr lang="en-US" sz="1201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sz="1201" b="1" dirty="0" err="1">
                <a:latin typeface="Consolas" panose="020B0609020204030204" pitchFamily="49" charset="0"/>
                <a:cs typeface="Consolas" panose="020B0609020204030204" pitchFamily="49" charset="0"/>
              </a:rPr>
              <a:t>eval</a:t>
            </a:r>
            <a:r>
              <a:rPr lang="en-US" sz="1201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20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'?&gt;'</a:t>
            </a:r>
            <a:r>
              <a:rPr lang="en-US" sz="1201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20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$x</a:t>
            </a:r>
            <a:r>
              <a:rPr lang="en-US" sz="1201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926C5063-6A1F-47D8-8FC1-5C343051BCCD}"/>
              </a:ext>
            </a:extLst>
          </p:cNvPr>
          <p:cNvSpPr/>
          <p:nvPr/>
        </p:nvSpPr>
        <p:spPr>
          <a:xfrm>
            <a:off x="6139381" y="1680798"/>
            <a:ext cx="358818" cy="12010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r" fontAlgn="base"/>
            <a:r>
              <a:rPr lang="en-US" sz="1201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</a:t>
            </a:r>
          </a:p>
          <a:p>
            <a:pPr algn="r" fontAlgn="base"/>
            <a:r>
              <a:rPr lang="en-US" sz="1201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11</a:t>
            </a:r>
          </a:p>
          <a:p>
            <a:pPr algn="r" fontAlgn="base"/>
            <a:endParaRPr lang="en-US" sz="1201" b="1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r" fontAlgn="base"/>
            <a:endParaRPr lang="en-US" sz="1201" b="1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r" fontAlgn="base"/>
            <a:endParaRPr lang="en-US" sz="1201" b="1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r" fontAlgn="base"/>
            <a:r>
              <a:rPr lang="en-US" sz="1201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12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2EC8821-4C6F-4D6D-B98E-6FF7F7BD0D45}"/>
              </a:ext>
            </a:extLst>
          </p:cNvPr>
          <p:cNvSpPr txBox="1"/>
          <p:nvPr/>
        </p:nvSpPr>
        <p:spPr>
          <a:xfrm>
            <a:off x="5983695" y="2904573"/>
            <a:ext cx="46829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ambria" panose="02040503050406030204" pitchFamily="18" charset="0"/>
              </a:rPr>
              <a:t>(b) Malware Variant 1</a:t>
            </a:r>
            <a:endParaRPr lang="en-US" sz="16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A977252B-6447-4BB5-A798-30EAB40FE009}"/>
              </a:ext>
            </a:extLst>
          </p:cNvPr>
          <p:cNvSpPr/>
          <p:nvPr/>
        </p:nvSpPr>
        <p:spPr>
          <a:xfrm>
            <a:off x="6498198" y="3298614"/>
            <a:ext cx="4168492" cy="12010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n-US" sz="1201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s_pass</a:t>
            </a:r>
            <a:r>
              <a:rPr lang="en-US" sz="1201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20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'b4616d42a983401bcf344f9c18675777'</a:t>
            </a:r>
            <a:r>
              <a:rPr lang="en-US" sz="1201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1201" b="1" dirty="0" err="1">
                <a:latin typeface="Consolas" panose="020B0609020204030204" pitchFamily="49" charset="0"/>
                <a:cs typeface="Consolas" panose="020B0609020204030204" pitchFamily="49" charset="0"/>
              </a:rPr>
              <a:t>eval</a:t>
            </a:r>
            <a:r>
              <a:rPr lang="en-US" sz="1201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20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US" sz="1201" b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$x=</a:t>
            </a:r>
            <a:r>
              <a:rPr lang="en-US" sz="1201" b="1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gzi</a:t>
            </a:r>
            <a:r>
              <a:rPr lang="en-US" sz="120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US" sz="1201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20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US" sz="1201" b="1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nflate</a:t>
            </a:r>
            <a:r>
              <a:rPr lang="en-US" sz="1201" b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(ba</a:t>
            </a:r>
            <a:r>
              <a:rPr lang="en-US" sz="120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US" sz="1201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20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US" sz="1201" b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se64_dec</a:t>
            </a:r>
            <a:r>
              <a:rPr lang="en-US" sz="120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US" sz="1201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20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US" sz="1201" b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ode</a:t>
            </a:r>
            <a:r>
              <a:rPr lang="en-US" sz="120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("7b1pe+O4lSj8OfM88x8U3XpT5chVXLV1LRlKFEVt1L5QnVw/3EmJm7hTufnvL0BSsmzLdl...+</a:t>
            </a:r>
            <a:r>
              <a:rPr lang="en-US" sz="1201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JDlu+vGCe</a:t>
            </a:r>
            <a:r>
              <a:rPr lang="en-US" sz="120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/m0F3+e7PpQzuf97sMYN0MIA7DsAeZPX/5/"));'</a:t>
            </a:r>
            <a:r>
              <a:rPr lang="en-US" sz="1201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sz="1201" b="1" dirty="0" err="1">
                <a:latin typeface="Consolas" panose="020B0609020204030204" pitchFamily="49" charset="0"/>
                <a:cs typeface="Consolas" panose="020B0609020204030204" pitchFamily="49" charset="0"/>
              </a:rPr>
              <a:t>eval</a:t>
            </a:r>
            <a:r>
              <a:rPr lang="en-US" sz="1201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20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'?&gt;'</a:t>
            </a:r>
            <a:r>
              <a:rPr lang="en-US" sz="1201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20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$x</a:t>
            </a:r>
            <a:r>
              <a:rPr lang="en-US" sz="1201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601D4294-CF88-444C-9DE9-69AC13F194CC}"/>
              </a:ext>
            </a:extLst>
          </p:cNvPr>
          <p:cNvSpPr/>
          <p:nvPr/>
        </p:nvSpPr>
        <p:spPr>
          <a:xfrm>
            <a:off x="6139381" y="3298613"/>
            <a:ext cx="358818" cy="12010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r" fontAlgn="base"/>
            <a:r>
              <a:rPr lang="en-US" sz="1201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20</a:t>
            </a:r>
          </a:p>
          <a:p>
            <a:pPr algn="r" fontAlgn="base"/>
            <a:r>
              <a:rPr lang="en-US" sz="1201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21</a:t>
            </a:r>
          </a:p>
          <a:p>
            <a:pPr algn="r" fontAlgn="base"/>
            <a:endParaRPr lang="en-US" sz="1201" b="1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r" fontAlgn="base"/>
            <a:endParaRPr lang="en-US" sz="1201" b="1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r" fontAlgn="base"/>
            <a:endParaRPr lang="en-US" sz="1201" b="1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r" fontAlgn="base"/>
            <a:r>
              <a:rPr lang="en-US" sz="1201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22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82550B39-7398-477E-86DE-979B7EA6E5C5}"/>
              </a:ext>
            </a:extLst>
          </p:cNvPr>
          <p:cNvSpPr txBox="1"/>
          <p:nvPr/>
        </p:nvSpPr>
        <p:spPr>
          <a:xfrm>
            <a:off x="5983695" y="4522388"/>
            <a:ext cx="46829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ambria" panose="02040503050406030204" pitchFamily="18" charset="0"/>
              </a:rPr>
              <a:t>(c) Malware Variant 2</a:t>
            </a:r>
            <a:endParaRPr lang="en-US" sz="16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09094F83-F505-443F-AE7E-7821B6DF06FA}"/>
              </a:ext>
            </a:extLst>
          </p:cNvPr>
          <p:cNvSpPr/>
          <p:nvPr/>
        </p:nvSpPr>
        <p:spPr>
          <a:xfrm>
            <a:off x="6498197" y="4929193"/>
            <a:ext cx="4168492" cy="12010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n-US" sz="1201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s_pass</a:t>
            </a:r>
            <a:r>
              <a:rPr lang="en-US" sz="1201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20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'62908bf72c21a3d8eaa23a55dec98e4b'</a:t>
            </a:r>
            <a:r>
              <a:rPr lang="en-US" sz="1201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1201" b="1" dirty="0" err="1">
                <a:latin typeface="Consolas" panose="020B0609020204030204" pitchFamily="49" charset="0"/>
                <a:cs typeface="Consolas" panose="020B0609020204030204" pitchFamily="49" charset="0"/>
              </a:rPr>
              <a:t>eval</a:t>
            </a:r>
            <a:r>
              <a:rPr lang="en-US" sz="1201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20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US" sz="1201" b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$x=g'.'zin</a:t>
            </a:r>
            <a:r>
              <a:rPr lang="en-US" sz="120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US" sz="1201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20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US" sz="1201" b="1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fla</a:t>
            </a:r>
            <a:r>
              <a:rPr lang="en-US" sz="1201" b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'.'</a:t>
            </a:r>
            <a:r>
              <a:rPr lang="en-US" sz="1201" b="1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</a:t>
            </a:r>
            <a:r>
              <a:rPr lang="en-US" sz="1201" b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(base6</a:t>
            </a:r>
            <a:r>
              <a:rPr lang="en-US" sz="120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US" sz="1201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20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US" sz="1201" b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4_dec</a:t>
            </a:r>
            <a:r>
              <a:rPr lang="en-US" sz="120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US" sz="1201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20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US" sz="1201" b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ode</a:t>
            </a:r>
            <a:r>
              <a:rPr lang="en-US" sz="120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("7b1pe+O4lSj8OfM88x8U3XpT5chVXLV1LRlKFEVt1L5QnVw/3EmJm7hTufnvL0BSsmzLdl...+</a:t>
            </a:r>
            <a:r>
              <a:rPr lang="en-US" sz="1201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JDlu+vGCe</a:t>
            </a:r>
            <a:r>
              <a:rPr lang="en-US" sz="120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/m0F3+e7PpQzuf97sMYN0MIA7DsAeZPX/5/"));'</a:t>
            </a:r>
            <a:r>
              <a:rPr lang="en-US" sz="1201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sz="1201" b="1" dirty="0" err="1">
                <a:latin typeface="Consolas" panose="020B0609020204030204" pitchFamily="49" charset="0"/>
                <a:cs typeface="Consolas" panose="020B0609020204030204" pitchFamily="49" charset="0"/>
              </a:rPr>
              <a:t>eval</a:t>
            </a:r>
            <a:r>
              <a:rPr lang="en-US" sz="1201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20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'?&gt;'</a:t>
            </a:r>
            <a:r>
              <a:rPr lang="en-US" sz="1201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20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$x</a:t>
            </a:r>
            <a:r>
              <a:rPr lang="en-US" sz="1201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0650008E-9645-4420-B3D4-35E9D22D18CA}"/>
              </a:ext>
            </a:extLst>
          </p:cNvPr>
          <p:cNvSpPr/>
          <p:nvPr/>
        </p:nvSpPr>
        <p:spPr>
          <a:xfrm>
            <a:off x="6139380" y="4929192"/>
            <a:ext cx="358818" cy="12010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r" fontAlgn="base"/>
            <a:r>
              <a:rPr lang="en-US" sz="1201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30</a:t>
            </a:r>
          </a:p>
          <a:p>
            <a:pPr algn="r" fontAlgn="base"/>
            <a:r>
              <a:rPr lang="en-US" sz="1201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31</a:t>
            </a:r>
          </a:p>
          <a:p>
            <a:pPr algn="r" fontAlgn="base"/>
            <a:endParaRPr lang="en-US" sz="1201" b="1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r" fontAlgn="base"/>
            <a:endParaRPr lang="en-US" sz="1201" b="1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r" fontAlgn="base"/>
            <a:endParaRPr lang="en-US" sz="1201" b="1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r" fontAlgn="base"/>
            <a:r>
              <a:rPr lang="en-US" sz="1201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32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400675E8-93BF-407C-A13A-B0B9B49D7F1B}"/>
              </a:ext>
            </a:extLst>
          </p:cNvPr>
          <p:cNvSpPr txBox="1"/>
          <p:nvPr/>
        </p:nvSpPr>
        <p:spPr>
          <a:xfrm>
            <a:off x="5983694" y="6152967"/>
            <a:ext cx="46829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ambria" panose="02040503050406030204" pitchFamily="18" charset="0"/>
              </a:rPr>
              <a:t>(d) Malware Variant 3</a:t>
            </a:r>
            <a:endParaRPr lang="en-US" sz="16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D368D5E9-2707-4CFB-BD37-49AE7E331B01}"/>
              </a:ext>
            </a:extLst>
          </p:cNvPr>
          <p:cNvSpPr txBox="1"/>
          <p:nvPr/>
        </p:nvSpPr>
        <p:spPr>
          <a:xfrm rot="5400000">
            <a:off x="8412321" y="6427070"/>
            <a:ext cx="287409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ambria" panose="02040503050406030204" pitchFamily="18" charset="0"/>
              </a:rPr>
              <a:t>…</a:t>
            </a:r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65" name="Straight Connector 18">
            <a:extLst>
              <a:ext uri="{FF2B5EF4-FFF2-40B4-BE49-F238E27FC236}">
                <a16:creationId xmlns:a16="http://schemas.microsoft.com/office/drawing/2014/main" id="{1DAB1B24-BFE8-44DB-B952-4FB12B775E41}"/>
              </a:ext>
            </a:extLst>
          </p:cNvPr>
          <p:cNvCxnSpPr>
            <a:cxnSpLocks/>
            <a:stCxn id="47" idx="3"/>
            <a:endCxn id="51" idx="1"/>
          </p:cNvCxnSpPr>
          <p:nvPr/>
        </p:nvCxnSpPr>
        <p:spPr>
          <a:xfrm flipV="1">
            <a:off x="5530123" y="2281347"/>
            <a:ext cx="609259" cy="1617816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18">
            <a:extLst>
              <a:ext uri="{FF2B5EF4-FFF2-40B4-BE49-F238E27FC236}">
                <a16:creationId xmlns:a16="http://schemas.microsoft.com/office/drawing/2014/main" id="{E5C138CA-5014-4507-A2A7-0DE334C548D9}"/>
              </a:ext>
            </a:extLst>
          </p:cNvPr>
          <p:cNvCxnSpPr>
            <a:cxnSpLocks/>
            <a:stCxn id="47" idx="3"/>
            <a:endCxn id="55" idx="1"/>
          </p:cNvCxnSpPr>
          <p:nvPr/>
        </p:nvCxnSpPr>
        <p:spPr>
          <a:xfrm flipV="1">
            <a:off x="5530123" y="3899163"/>
            <a:ext cx="609259" cy="1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18">
            <a:extLst>
              <a:ext uri="{FF2B5EF4-FFF2-40B4-BE49-F238E27FC236}">
                <a16:creationId xmlns:a16="http://schemas.microsoft.com/office/drawing/2014/main" id="{99E1019F-0B75-4F9D-9985-3898E53B8FC5}"/>
              </a:ext>
            </a:extLst>
          </p:cNvPr>
          <p:cNvCxnSpPr>
            <a:cxnSpLocks/>
            <a:stCxn id="47" idx="3"/>
            <a:endCxn id="59" idx="1"/>
          </p:cNvCxnSpPr>
          <p:nvPr/>
        </p:nvCxnSpPr>
        <p:spPr>
          <a:xfrm>
            <a:off x="5530122" y="3899163"/>
            <a:ext cx="609258" cy="1630578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1465C68C-DFED-4527-BEBA-77F6FE68CCA5}"/>
              </a:ext>
            </a:extLst>
          </p:cNvPr>
          <p:cNvSpPr/>
          <p:nvPr/>
        </p:nvSpPr>
        <p:spPr>
          <a:xfrm>
            <a:off x="0" y="1658123"/>
            <a:ext cx="12192000" cy="5199877"/>
          </a:xfrm>
          <a:custGeom>
            <a:avLst/>
            <a:gdLst>
              <a:gd name="connsiteX0" fmla="*/ 6526820 w 12192000"/>
              <a:gd name="connsiteY0" fmla="*/ 3486492 h 5199877"/>
              <a:gd name="connsiteX1" fmla="*/ 6526820 w 12192000"/>
              <a:gd name="connsiteY1" fmla="*/ 3714856 h 5199877"/>
              <a:gd name="connsiteX2" fmla="*/ 10138741 w 12192000"/>
              <a:gd name="connsiteY2" fmla="*/ 3714856 h 5199877"/>
              <a:gd name="connsiteX3" fmla="*/ 10138741 w 12192000"/>
              <a:gd name="connsiteY3" fmla="*/ 3486492 h 5199877"/>
              <a:gd name="connsiteX4" fmla="*/ 6498199 w 12192000"/>
              <a:gd name="connsiteY4" fmla="*/ 1854585 h 5199877"/>
              <a:gd name="connsiteX5" fmla="*/ 6498199 w 12192000"/>
              <a:gd name="connsiteY5" fmla="*/ 2082949 h 5199877"/>
              <a:gd name="connsiteX6" fmla="*/ 10110120 w 12192000"/>
              <a:gd name="connsiteY6" fmla="*/ 2082949 h 5199877"/>
              <a:gd name="connsiteX7" fmla="*/ 10110120 w 12192000"/>
              <a:gd name="connsiteY7" fmla="*/ 1854585 h 5199877"/>
              <a:gd name="connsiteX8" fmla="*/ 1361631 w 12192000"/>
              <a:gd name="connsiteY8" fmla="*/ 1846997 h 5199877"/>
              <a:gd name="connsiteX9" fmla="*/ 1361631 w 12192000"/>
              <a:gd name="connsiteY9" fmla="*/ 2071567 h 5199877"/>
              <a:gd name="connsiteX10" fmla="*/ 3706924 w 12192000"/>
              <a:gd name="connsiteY10" fmla="*/ 2071567 h 5199877"/>
              <a:gd name="connsiteX11" fmla="*/ 3706924 w 12192000"/>
              <a:gd name="connsiteY11" fmla="*/ 1846997 h 5199877"/>
              <a:gd name="connsiteX12" fmla="*/ 6529951 w 12192000"/>
              <a:gd name="connsiteY12" fmla="*/ 234284 h 5199877"/>
              <a:gd name="connsiteX13" fmla="*/ 6529951 w 12192000"/>
              <a:gd name="connsiteY13" fmla="*/ 462648 h 5199877"/>
              <a:gd name="connsiteX14" fmla="*/ 10141872 w 12192000"/>
              <a:gd name="connsiteY14" fmla="*/ 462648 h 5199877"/>
              <a:gd name="connsiteX15" fmla="*/ 10141872 w 12192000"/>
              <a:gd name="connsiteY15" fmla="*/ 234284 h 5199877"/>
              <a:gd name="connsiteX16" fmla="*/ 0 w 12192000"/>
              <a:gd name="connsiteY16" fmla="*/ 0 h 5199877"/>
              <a:gd name="connsiteX17" fmla="*/ 12192000 w 12192000"/>
              <a:gd name="connsiteY17" fmla="*/ 0 h 5199877"/>
              <a:gd name="connsiteX18" fmla="*/ 12192000 w 12192000"/>
              <a:gd name="connsiteY18" fmla="*/ 5199877 h 5199877"/>
              <a:gd name="connsiteX19" fmla="*/ 0 w 12192000"/>
              <a:gd name="connsiteY19" fmla="*/ 5199877 h 5199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2192000" h="5199877">
                <a:moveTo>
                  <a:pt x="6526820" y="3486492"/>
                </a:moveTo>
                <a:lnTo>
                  <a:pt x="6526820" y="3714856"/>
                </a:lnTo>
                <a:lnTo>
                  <a:pt x="10138741" y="3714856"/>
                </a:lnTo>
                <a:lnTo>
                  <a:pt x="10138741" y="3486492"/>
                </a:lnTo>
                <a:close/>
                <a:moveTo>
                  <a:pt x="6498199" y="1854585"/>
                </a:moveTo>
                <a:lnTo>
                  <a:pt x="6498199" y="2082949"/>
                </a:lnTo>
                <a:lnTo>
                  <a:pt x="10110120" y="2082949"/>
                </a:lnTo>
                <a:lnTo>
                  <a:pt x="10110120" y="1854585"/>
                </a:lnTo>
                <a:close/>
                <a:moveTo>
                  <a:pt x="1361631" y="1846997"/>
                </a:moveTo>
                <a:lnTo>
                  <a:pt x="1361631" y="2071567"/>
                </a:lnTo>
                <a:lnTo>
                  <a:pt x="3706924" y="2071567"/>
                </a:lnTo>
                <a:lnTo>
                  <a:pt x="3706924" y="1846997"/>
                </a:lnTo>
                <a:close/>
                <a:moveTo>
                  <a:pt x="6529951" y="234284"/>
                </a:moveTo>
                <a:lnTo>
                  <a:pt x="6529951" y="462648"/>
                </a:lnTo>
                <a:lnTo>
                  <a:pt x="10141872" y="462648"/>
                </a:lnTo>
                <a:lnTo>
                  <a:pt x="10141872" y="234284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5199877"/>
                </a:lnTo>
                <a:lnTo>
                  <a:pt x="0" y="5199877"/>
                </a:lnTo>
                <a:close/>
              </a:path>
            </a:pathLst>
          </a:cu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28CE5E6-FAEE-4D8A-8224-C6D661418AFC}"/>
              </a:ext>
            </a:extLst>
          </p:cNvPr>
          <p:cNvSpPr/>
          <p:nvPr/>
        </p:nvSpPr>
        <p:spPr>
          <a:xfrm>
            <a:off x="7574268" y="1803207"/>
            <a:ext cx="374847" cy="395840"/>
          </a:xfrm>
          <a:prstGeom prst="ellipse">
            <a:avLst/>
          </a:prstGeom>
          <a:solidFill>
            <a:srgbClr val="FF0000">
              <a:alpha val="2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3E2E3448-73C5-47BF-8EDA-40F828AFBEF8}"/>
              </a:ext>
            </a:extLst>
          </p:cNvPr>
          <p:cNvSpPr/>
          <p:nvPr/>
        </p:nvSpPr>
        <p:spPr>
          <a:xfrm>
            <a:off x="7467588" y="3424548"/>
            <a:ext cx="374847" cy="395840"/>
          </a:xfrm>
          <a:prstGeom prst="ellipse">
            <a:avLst/>
          </a:prstGeom>
          <a:solidFill>
            <a:srgbClr val="FF0000">
              <a:alpha val="2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0A8ED469-B668-4B1A-B125-0A6ADBD60C6F}"/>
              </a:ext>
            </a:extLst>
          </p:cNvPr>
          <p:cNvSpPr/>
          <p:nvPr/>
        </p:nvSpPr>
        <p:spPr>
          <a:xfrm>
            <a:off x="7299935" y="5049495"/>
            <a:ext cx="374847" cy="395840"/>
          </a:xfrm>
          <a:prstGeom prst="ellipse">
            <a:avLst/>
          </a:prstGeom>
          <a:solidFill>
            <a:srgbClr val="FF0000">
              <a:alpha val="2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8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2" grpId="0" animBg="1"/>
      <p:bldP spid="3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9443CA-2EDE-458C-AEFE-3578FF73A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Overview: CUBISMO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B9C546-9CC2-4F39-9F5C-9CD811F985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DFE98-CBEB-CC41-90EB-54BED8FD4CEA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5" name="Picture 4" descr="code, coding, development, html, php, website, window icon">
            <a:extLst>
              <a:ext uri="{FF2B5EF4-FFF2-40B4-BE49-F238E27FC236}">
                <a16:creationId xmlns:a16="http://schemas.microsoft.com/office/drawing/2014/main" id="{FB0949A3-13FD-4013-90A7-18792C6BC9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836" y="2029263"/>
            <a:ext cx="806648" cy="806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lowchart: Process 3">
            <a:extLst>
              <a:ext uri="{FF2B5EF4-FFF2-40B4-BE49-F238E27FC236}">
                <a16:creationId xmlns:a16="http://schemas.microsoft.com/office/drawing/2014/main" id="{0307DC6E-9C74-44D1-A108-97549C0A4C23}"/>
              </a:ext>
            </a:extLst>
          </p:cNvPr>
          <p:cNvSpPr/>
          <p:nvPr/>
        </p:nvSpPr>
        <p:spPr>
          <a:xfrm>
            <a:off x="3744720" y="1948432"/>
            <a:ext cx="1342159" cy="1054632"/>
          </a:xfrm>
          <a:prstGeom prst="roundRect">
            <a:avLst>
              <a:gd name="adj" fmla="val 7377"/>
            </a:avLst>
          </a:prstGeom>
          <a:solidFill>
            <a:schemeClr val="bg1">
              <a:lumMod val="95000"/>
            </a:schemeClr>
          </a:solidFill>
          <a:ln w="19050"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cap="small" dirty="0" err="1">
                <a:solidFill>
                  <a:schemeClr val="tx1"/>
                </a:solidFill>
                <a:latin typeface="Cambria" panose="02040503050406030204" pitchFamily="18" charset="0"/>
              </a:rPr>
              <a:t>Cubismo</a:t>
            </a:r>
            <a:endParaRPr lang="en-US" sz="2400" b="1" cap="small" dirty="0">
              <a:solidFill>
                <a:schemeClr val="tx1"/>
              </a:solidFill>
              <a:latin typeface="Cambria" panose="020405030504060302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355072-D2D8-4114-A2E3-A4DB39BA5ECD}"/>
              </a:ext>
            </a:extLst>
          </p:cNvPr>
          <p:cNvSpPr txBox="1"/>
          <p:nvPr/>
        </p:nvSpPr>
        <p:spPr>
          <a:xfrm>
            <a:off x="2179494" y="3477060"/>
            <a:ext cx="13874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Cambria" panose="02040503050406030204" pitchFamily="18" charset="0"/>
              </a:rPr>
              <a:t>Input (1 file)</a:t>
            </a:r>
          </a:p>
          <a:p>
            <a:pPr algn="ctr"/>
            <a:r>
              <a:rPr lang="en-US" sz="1600" dirty="0">
                <a:latin typeface="Cambria" panose="02040503050406030204" pitchFamily="18" charset="0"/>
              </a:rPr>
              <a:t>PHP Program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AB91F43-47D8-4E1F-9D37-B09F34AE5BA2}"/>
              </a:ext>
            </a:extLst>
          </p:cNvPr>
          <p:cNvCxnSpPr/>
          <p:nvPr/>
        </p:nvCxnSpPr>
        <p:spPr>
          <a:xfrm>
            <a:off x="3312720" y="2475748"/>
            <a:ext cx="43200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4380796-9EF5-45AB-B852-360C19986BA7}"/>
              </a:ext>
            </a:extLst>
          </p:cNvPr>
          <p:cNvCxnSpPr/>
          <p:nvPr/>
        </p:nvCxnSpPr>
        <p:spPr>
          <a:xfrm>
            <a:off x="5086879" y="2475748"/>
            <a:ext cx="390562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8D09321-618E-4A5C-BBED-208953C0F74D}"/>
              </a:ext>
            </a:extLst>
          </p:cNvPr>
          <p:cNvSpPr txBox="1"/>
          <p:nvPr/>
        </p:nvSpPr>
        <p:spPr>
          <a:xfrm>
            <a:off x="4796084" y="3470710"/>
            <a:ext cx="18099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Cambria" panose="02040503050406030204" pitchFamily="18" charset="0"/>
              </a:rPr>
              <a:t>Output (</a:t>
            </a:r>
            <a:r>
              <a:rPr lang="en-US" sz="1600" b="1" i="1" dirty="0">
                <a:latin typeface="Cambria" panose="02040503050406030204" pitchFamily="18" charset="0"/>
              </a:rPr>
              <a:t>N</a:t>
            </a:r>
            <a:r>
              <a:rPr lang="en-US" sz="1600" b="1" dirty="0">
                <a:latin typeface="Cambria" panose="02040503050406030204" pitchFamily="18" charset="0"/>
              </a:rPr>
              <a:t> files)</a:t>
            </a:r>
          </a:p>
          <a:p>
            <a:pPr algn="ctr"/>
            <a:r>
              <a:rPr lang="en-US" sz="1600" i="1" dirty="0">
                <a:latin typeface="Cambria" panose="02040503050406030204" pitchFamily="18" charset="0"/>
              </a:rPr>
              <a:t>Multiple Decoded </a:t>
            </a:r>
            <a:r>
              <a:rPr lang="en-US" sz="1600" dirty="0">
                <a:latin typeface="Cambria" panose="02040503050406030204" pitchFamily="18" charset="0"/>
              </a:rPr>
              <a:t>PHP Programs </a:t>
            </a:r>
          </a:p>
        </p:txBody>
      </p:sp>
      <p:pic>
        <p:nvPicPr>
          <p:cNvPr id="11" name="Picture 14" descr="https://cdn3.iconfinder.com/data/icons/lexter-flat-colorfull-file-formats/56/php-256.png">
            <a:extLst>
              <a:ext uri="{FF2B5EF4-FFF2-40B4-BE49-F238E27FC236}">
                <a16:creationId xmlns:a16="http://schemas.microsoft.com/office/drawing/2014/main" id="{B5AF9909-B216-4A5E-9702-958F649AD3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7666" y="2647594"/>
            <a:ext cx="609007" cy="609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4" descr="https://cdn3.iconfinder.com/data/icons/lexter-flat-colorfull-file-formats/56/php-256.png">
            <a:extLst>
              <a:ext uri="{FF2B5EF4-FFF2-40B4-BE49-F238E27FC236}">
                <a16:creationId xmlns:a16="http://schemas.microsoft.com/office/drawing/2014/main" id="{46E315CE-8700-4B70-8DF9-6331F024EE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7666" y="2115585"/>
            <a:ext cx="609007" cy="609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4" descr="https://cdn3.iconfinder.com/data/icons/lexter-flat-colorfull-file-formats/56/php-256.png">
            <a:extLst>
              <a:ext uri="{FF2B5EF4-FFF2-40B4-BE49-F238E27FC236}">
                <a16:creationId xmlns:a16="http://schemas.microsoft.com/office/drawing/2014/main" id="{F0D875AA-9B49-426B-A868-7F2C9173BA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7666" y="1569284"/>
            <a:ext cx="609007" cy="609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FCCFAA1-DCE4-40E4-8588-3875D4248842}"/>
              </a:ext>
            </a:extLst>
          </p:cNvPr>
          <p:cNvSpPr txBox="1"/>
          <p:nvPr/>
        </p:nvSpPr>
        <p:spPr>
          <a:xfrm>
            <a:off x="5443401" y="3084755"/>
            <a:ext cx="4775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Cambria" panose="02040503050406030204" pitchFamily="18" charset="0"/>
              </a:rPr>
              <a:t>…</a:t>
            </a:r>
            <a:endParaRPr lang="en-US" sz="2400" dirty="0">
              <a:latin typeface="Cambria" panose="02040503050406030204" pitchFamily="18" charset="0"/>
            </a:endParaRPr>
          </a:p>
        </p:txBody>
      </p:sp>
      <p:sp>
        <p:nvSpPr>
          <p:cNvPr id="15" name="Flowchart: Process 40">
            <a:extLst>
              <a:ext uri="{FF2B5EF4-FFF2-40B4-BE49-F238E27FC236}">
                <a16:creationId xmlns:a16="http://schemas.microsoft.com/office/drawing/2014/main" id="{60FF54C8-536C-40D4-8CC4-DB8389227C98}"/>
              </a:ext>
            </a:extLst>
          </p:cNvPr>
          <p:cNvSpPr/>
          <p:nvPr/>
        </p:nvSpPr>
        <p:spPr>
          <a:xfrm>
            <a:off x="6507498" y="2037671"/>
            <a:ext cx="1836868" cy="958756"/>
          </a:xfrm>
          <a:prstGeom prst="roundRect">
            <a:avLst>
              <a:gd name="adj" fmla="val 7584"/>
            </a:avLst>
          </a:prstGeom>
          <a:solidFill>
            <a:schemeClr val="bg1">
              <a:lumMod val="95000"/>
            </a:schemeClr>
          </a:solidFill>
          <a:ln w="19050"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</a:rPr>
              <a:t>             Existing </a:t>
            </a:r>
          </a:p>
          <a:p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</a:rPr>
              <a:t>             Malware </a:t>
            </a:r>
          </a:p>
          <a:p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</a:rPr>
              <a:t>             Detectors</a:t>
            </a:r>
            <a:endParaRPr lang="en-US" sz="1600" dirty="0">
              <a:solidFill>
                <a:schemeClr val="tx1"/>
              </a:solidFill>
              <a:latin typeface="Cambria" panose="02040503050406030204" pitchFamily="18" charset="0"/>
            </a:endParaRPr>
          </a:p>
        </p:txBody>
      </p:sp>
      <p:pic>
        <p:nvPicPr>
          <p:cNvPr id="16" name="Picture 16" descr="https://cdn3.iconfinder.com/data/icons/galaxy-open-line-gradient-i/200/security-256.png">
            <a:extLst>
              <a:ext uri="{FF2B5EF4-FFF2-40B4-BE49-F238E27FC236}">
                <a16:creationId xmlns:a16="http://schemas.microsoft.com/office/drawing/2014/main" id="{ECE1AD99-2407-4ACD-8A79-274AE42C6F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4829" y="2170974"/>
            <a:ext cx="692149" cy="692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76C5CBE-A67B-44C8-8CD1-07F9C44167C8}"/>
              </a:ext>
            </a:extLst>
          </p:cNvPr>
          <p:cNvCxnSpPr>
            <a:stCxn id="13" idx="3"/>
          </p:cNvCxnSpPr>
          <p:nvPr/>
        </p:nvCxnSpPr>
        <p:spPr>
          <a:xfrm>
            <a:off x="5986673" y="1873788"/>
            <a:ext cx="520825" cy="378566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1C9B081-E012-41EF-911E-889D946A4704}"/>
              </a:ext>
            </a:extLst>
          </p:cNvPr>
          <p:cNvCxnSpPr>
            <a:stCxn id="12" idx="3"/>
          </p:cNvCxnSpPr>
          <p:nvPr/>
        </p:nvCxnSpPr>
        <p:spPr>
          <a:xfrm>
            <a:off x="5986673" y="2420089"/>
            <a:ext cx="520825" cy="1189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AF5EA05-7DFE-4451-BA4B-720736061382}"/>
              </a:ext>
            </a:extLst>
          </p:cNvPr>
          <p:cNvCxnSpPr>
            <a:stCxn id="11" idx="3"/>
          </p:cNvCxnSpPr>
          <p:nvPr/>
        </p:nvCxnSpPr>
        <p:spPr>
          <a:xfrm flipV="1">
            <a:off x="5986673" y="2544166"/>
            <a:ext cx="520825" cy="407932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A5E7830-F247-4788-8FC3-8667D18FAC7B}"/>
              </a:ext>
            </a:extLst>
          </p:cNvPr>
          <p:cNvCxnSpPr/>
          <p:nvPr/>
        </p:nvCxnSpPr>
        <p:spPr>
          <a:xfrm flipV="1">
            <a:off x="5986672" y="2702072"/>
            <a:ext cx="520826" cy="645266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18" descr="https://cdn3.iconfinder.com/data/icons/spring-2-1/30/Ladybug-256.png">
            <a:extLst>
              <a:ext uri="{FF2B5EF4-FFF2-40B4-BE49-F238E27FC236}">
                <a16:creationId xmlns:a16="http://schemas.microsoft.com/office/drawing/2014/main" id="{C00B274D-A348-470A-B001-DE87D32ABF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6131" y="2424357"/>
            <a:ext cx="555429" cy="555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EE1750AA-2024-4712-90E0-150AAD85F393}"/>
              </a:ext>
            </a:extLst>
          </p:cNvPr>
          <p:cNvSpPr txBox="1"/>
          <p:nvPr/>
        </p:nvSpPr>
        <p:spPr>
          <a:xfrm>
            <a:off x="8129230" y="3441187"/>
            <a:ext cx="19292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Cambria" panose="02040503050406030204" pitchFamily="18" charset="0"/>
              </a:rPr>
              <a:t>Detect Malware </a:t>
            </a:r>
          </a:p>
          <a:p>
            <a:pPr algn="ctr"/>
            <a:r>
              <a:rPr lang="en-US" sz="1600" i="1" dirty="0">
                <a:latin typeface="Cambria" panose="02040503050406030204" pitchFamily="18" charset="0"/>
              </a:rPr>
              <a:t>if at least 1 out of N file is flagged</a:t>
            </a:r>
            <a:endParaRPr lang="en-US" sz="1600" b="1" dirty="0">
              <a:latin typeface="Cambria" panose="02040503050406030204" pitchFamily="18" charset="0"/>
            </a:endParaRPr>
          </a:p>
        </p:txBody>
      </p:sp>
      <p:sp>
        <p:nvSpPr>
          <p:cNvPr id="23" name="Flowchart: Process 22">
            <a:extLst>
              <a:ext uri="{FF2B5EF4-FFF2-40B4-BE49-F238E27FC236}">
                <a16:creationId xmlns:a16="http://schemas.microsoft.com/office/drawing/2014/main" id="{CB9014DB-C217-47F6-950A-B45FBD842795}"/>
              </a:ext>
            </a:extLst>
          </p:cNvPr>
          <p:cNvSpPr/>
          <p:nvPr/>
        </p:nvSpPr>
        <p:spPr>
          <a:xfrm>
            <a:off x="2145907" y="1097003"/>
            <a:ext cx="3774092" cy="352425"/>
          </a:xfrm>
          <a:prstGeom prst="flowChartProcess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Cambria" panose="02040503050406030204" pitchFamily="18" charset="0"/>
              </a:rPr>
              <a:t>(a) CUBISMO</a:t>
            </a:r>
          </a:p>
        </p:txBody>
      </p:sp>
      <p:sp>
        <p:nvSpPr>
          <p:cNvPr id="24" name="Flowchart: Process 23">
            <a:extLst>
              <a:ext uri="{FF2B5EF4-FFF2-40B4-BE49-F238E27FC236}">
                <a16:creationId xmlns:a16="http://schemas.microsoft.com/office/drawing/2014/main" id="{41A6DEB2-F721-44A9-BF85-69560E9722B5}"/>
              </a:ext>
            </a:extLst>
          </p:cNvPr>
          <p:cNvSpPr/>
          <p:nvPr/>
        </p:nvSpPr>
        <p:spPr>
          <a:xfrm>
            <a:off x="5914299" y="1093971"/>
            <a:ext cx="3908377" cy="352425"/>
          </a:xfrm>
          <a:prstGeom prst="flowChartProcess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Cambria" panose="02040503050406030204" pitchFamily="18" charset="0"/>
              </a:rPr>
              <a:t>(b) Leveraging Existing Tools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755D161-D66B-422D-A301-5C830168224B}"/>
              </a:ext>
            </a:extLst>
          </p:cNvPr>
          <p:cNvCxnSpPr/>
          <p:nvPr/>
        </p:nvCxnSpPr>
        <p:spPr>
          <a:xfrm>
            <a:off x="5919999" y="1142299"/>
            <a:ext cx="0" cy="2334761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0" descr="check, sign icon">
            <a:extLst>
              <a:ext uri="{FF2B5EF4-FFF2-40B4-BE49-F238E27FC236}">
                <a16:creationId xmlns:a16="http://schemas.microsoft.com/office/drawing/2014/main" id="{CC7F5391-F1EE-4E0C-9399-AB3CD9AE9B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0971" y="1571156"/>
            <a:ext cx="451644" cy="451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53D0B83-EBEA-4384-9DAF-ADFCF77EC997}"/>
              </a:ext>
            </a:extLst>
          </p:cNvPr>
          <p:cNvCxnSpPr>
            <a:endCxn id="26" idx="1"/>
          </p:cNvCxnSpPr>
          <p:nvPr/>
        </p:nvCxnSpPr>
        <p:spPr>
          <a:xfrm flipV="1">
            <a:off x="8344366" y="1796978"/>
            <a:ext cx="516605" cy="453331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296BABF-A350-47E6-8176-42DE5175F455}"/>
              </a:ext>
            </a:extLst>
          </p:cNvPr>
          <p:cNvCxnSpPr>
            <a:endCxn id="29" idx="1"/>
          </p:cNvCxnSpPr>
          <p:nvPr/>
        </p:nvCxnSpPr>
        <p:spPr>
          <a:xfrm flipV="1">
            <a:off x="8344366" y="2218845"/>
            <a:ext cx="516605" cy="202433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0" descr="check, sign icon">
            <a:extLst>
              <a:ext uri="{FF2B5EF4-FFF2-40B4-BE49-F238E27FC236}">
                <a16:creationId xmlns:a16="http://schemas.microsoft.com/office/drawing/2014/main" id="{9C239D75-E0E0-4328-AB29-D6B1CB7D93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0971" y="1993023"/>
            <a:ext cx="451644" cy="451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B0C52B1-C531-493D-B98D-4C25025245DF}"/>
              </a:ext>
            </a:extLst>
          </p:cNvPr>
          <p:cNvCxnSpPr>
            <a:endCxn id="21" idx="1"/>
          </p:cNvCxnSpPr>
          <p:nvPr/>
        </p:nvCxnSpPr>
        <p:spPr>
          <a:xfrm>
            <a:off x="8344366" y="2568570"/>
            <a:ext cx="471765" cy="133502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786D0F3-E78A-4A0C-8019-223A14609F10}"/>
              </a:ext>
            </a:extLst>
          </p:cNvPr>
          <p:cNvCxnSpPr/>
          <p:nvPr/>
        </p:nvCxnSpPr>
        <p:spPr>
          <a:xfrm>
            <a:off x="8344366" y="2747583"/>
            <a:ext cx="516605" cy="509018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6677262A-D459-4BCD-8AB2-0A11CBFD31A6}"/>
              </a:ext>
            </a:extLst>
          </p:cNvPr>
          <p:cNvSpPr txBox="1"/>
          <p:nvPr/>
        </p:nvSpPr>
        <p:spPr>
          <a:xfrm>
            <a:off x="8816131" y="2936858"/>
            <a:ext cx="4775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Cambria" panose="02040503050406030204" pitchFamily="18" charset="0"/>
              </a:rPr>
              <a:t>…</a:t>
            </a:r>
            <a:endParaRPr lang="en-US" sz="2400" dirty="0">
              <a:latin typeface="Cambria" panose="02040503050406030204" pitchFamily="18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92A50D4-9EA2-4107-80C7-6C790228D3AE}"/>
              </a:ext>
            </a:extLst>
          </p:cNvPr>
          <p:cNvSpPr/>
          <p:nvPr/>
        </p:nvSpPr>
        <p:spPr>
          <a:xfrm>
            <a:off x="4139608" y="4663936"/>
            <a:ext cx="581491" cy="461665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pPr algn="ctr"/>
            <a:endParaRPr lang="en-US" sz="2400" b="1" cap="small" dirty="0">
              <a:latin typeface="Cambria" panose="02040503050406030204" pitchFamily="18" charset="0"/>
            </a:endParaRPr>
          </a:p>
        </p:txBody>
      </p:sp>
      <p:pic>
        <p:nvPicPr>
          <p:cNvPr id="36" name="Picture 4" descr="code, coding, development, html, php, website, window icon">
            <a:extLst>
              <a:ext uri="{FF2B5EF4-FFF2-40B4-BE49-F238E27FC236}">
                <a16:creationId xmlns:a16="http://schemas.microsoft.com/office/drawing/2014/main" id="{9E46CF36-EEB7-44DA-92EE-E7ECBA3C36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98" y="4987238"/>
            <a:ext cx="806648" cy="806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Flowchart: Process 3">
            <a:extLst>
              <a:ext uri="{FF2B5EF4-FFF2-40B4-BE49-F238E27FC236}">
                <a16:creationId xmlns:a16="http://schemas.microsoft.com/office/drawing/2014/main" id="{07E31826-BA4A-4760-8606-E59020F7DA89}"/>
              </a:ext>
            </a:extLst>
          </p:cNvPr>
          <p:cNvSpPr/>
          <p:nvPr/>
        </p:nvSpPr>
        <p:spPr>
          <a:xfrm>
            <a:off x="1389689" y="4491157"/>
            <a:ext cx="9370080" cy="1833492"/>
          </a:xfrm>
          <a:prstGeom prst="roundRect">
            <a:avLst>
              <a:gd name="adj" fmla="val 7377"/>
            </a:avLst>
          </a:prstGeom>
          <a:solidFill>
            <a:schemeClr val="bg1">
              <a:lumMod val="95000"/>
            </a:schemeClr>
          </a:solidFill>
          <a:ln w="19050"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2400" b="1" cap="small" dirty="0">
              <a:solidFill>
                <a:schemeClr val="tx1"/>
              </a:solidFill>
              <a:latin typeface="Cambria" panose="02040503050406030204" pitchFamily="18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0966D19-023C-4393-9BEC-BD2EE97FF697}"/>
              </a:ext>
            </a:extLst>
          </p:cNvPr>
          <p:cNvSpPr txBox="1"/>
          <p:nvPr/>
        </p:nvSpPr>
        <p:spPr>
          <a:xfrm>
            <a:off x="171137" y="5961100"/>
            <a:ext cx="13874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ambria" panose="02040503050406030204" pitchFamily="18" charset="0"/>
              </a:rPr>
              <a:t>Input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9CDB7170-5F14-4764-BD44-D9580BA485DB}"/>
              </a:ext>
            </a:extLst>
          </p:cNvPr>
          <p:cNvCxnSpPr>
            <a:cxnSpLocks/>
            <a:endCxn id="45" idx="1"/>
          </p:cNvCxnSpPr>
          <p:nvPr/>
        </p:nvCxnSpPr>
        <p:spPr>
          <a:xfrm>
            <a:off x="1244151" y="5433723"/>
            <a:ext cx="527796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7">
            <a:extLst>
              <a:ext uri="{FF2B5EF4-FFF2-40B4-BE49-F238E27FC236}">
                <a16:creationId xmlns:a16="http://schemas.microsoft.com/office/drawing/2014/main" id="{4DB0CB49-CB09-44B7-9686-B206F4334039}"/>
              </a:ext>
            </a:extLst>
          </p:cNvPr>
          <p:cNvCxnSpPr>
            <a:cxnSpLocks/>
            <a:stCxn id="48" idx="3"/>
            <a:endCxn id="54" idx="1"/>
          </p:cNvCxnSpPr>
          <p:nvPr/>
        </p:nvCxnSpPr>
        <p:spPr>
          <a:xfrm flipV="1">
            <a:off x="7135087" y="4826588"/>
            <a:ext cx="991282" cy="648367"/>
          </a:xfrm>
          <a:prstGeom prst="bentConnector3">
            <a:avLst>
              <a:gd name="adj1" fmla="val 50000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1A7EFBF7-5A4A-47EA-A688-723AF5B81572}"/>
              </a:ext>
            </a:extLst>
          </p:cNvPr>
          <p:cNvSpPr txBox="1"/>
          <p:nvPr/>
        </p:nvSpPr>
        <p:spPr>
          <a:xfrm>
            <a:off x="10460519" y="5938961"/>
            <a:ext cx="18099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ambria" panose="02040503050406030204" pitchFamily="18" charset="0"/>
              </a:rPr>
              <a:t>Output</a:t>
            </a:r>
          </a:p>
        </p:txBody>
      </p:sp>
      <p:pic>
        <p:nvPicPr>
          <p:cNvPr id="42" name="Picture 14" descr="https://cdn3.iconfinder.com/data/icons/lexter-flat-colorfull-file-formats/56/php-256.png">
            <a:extLst>
              <a:ext uri="{FF2B5EF4-FFF2-40B4-BE49-F238E27FC236}">
                <a16:creationId xmlns:a16="http://schemas.microsoft.com/office/drawing/2014/main" id="{F2A2A5C0-0E24-4566-BC2C-A972688E6D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3944" y="5064052"/>
            <a:ext cx="609007" cy="609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14" descr="https://cdn3.iconfinder.com/data/icons/lexter-flat-colorfull-file-formats/56/php-256.png">
            <a:extLst>
              <a:ext uri="{FF2B5EF4-FFF2-40B4-BE49-F238E27FC236}">
                <a16:creationId xmlns:a16="http://schemas.microsoft.com/office/drawing/2014/main" id="{306E7915-F7B6-427C-9C59-171668262D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5245" y="4498472"/>
            <a:ext cx="609007" cy="609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0791F2DF-8138-4DB4-99F3-9CD5B4452FF3}"/>
              </a:ext>
            </a:extLst>
          </p:cNvPr>
          <p:cNvSpPr txBox="1"/>
          <p:nvPr/>
        </p:nvSpPr>
        <p:spPr>
          <a:xfrm>
            <a:off x="11092685" y="5563054"/>
            <a:ext cx="4775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Cambria" panose="02040503050406030204" pitchFamily="18" charset="0"/>
              </a:rPr>
              <a:t>…</a:t>
            </a:r>
            <a:endParaRPr lang="en-US" sz="2400" dirty="0">
              <a:latin typeface="Cambria" panose="02040503050406030204" pitchFamily="18" charset="0"/>
            </a:endParaRPr>
          </a:p>
        </p:txBody>
      </p:sp>
      <p:sp>
        <p:nvSpPr>
          <p:cNvPr id="45" name="Preparation 31">
            <a:extLst>
              <a:ext uri="{FF2B5EF4-FFF2-40B4-BE49-F238E27FC236}">
                <a16:creationId xmlns:a16="http://schemas.microsoft.com/office/drawing/2014/main" id="{F3167C3D-C580-414E-992C-9989CE1473DA}"/>
              </a:ext>
            </a:extLst>
          </p:cNvPr>
          <p:cNvSpPr/>
          <p:nvPr/>
        </p:nvSpPr>
        <p:spPr>
          <a:xfrm>
            <a:off x="1771947" y="5050379"/>
            <a:ext cx="1623800" cy="766688"/>
          </a:xfrm>
          <a:prstGeom prst="flowChartPreparation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700" b="1" dirty="0">
                <a:solidFill>
                  <a:schemeClr val="tx1"/>
                </a:solidFill>
                <a:latin typeface="Cambria" panose="02040503050406030204" pitchFamily="18" charset="0"/>
              </a:rPr>
              <a:t>Normalization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8F51F21-9D7F-497D-B0B8-CB1C8B6B6A8D}"/>
              </a:ext>
            </a:extLst>
          </p:cNvPr>
          <p:cNvSpPr txBox="1"/>
          <p:nvPr/>
        </p:nvSpPr>
        <p:spPr>
          <a:xfrm>
            <a:off x="3061377" y="5518227"/>
            <a:ext cx="21564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i="1" dirty="0">
                <a:latin typeface="Cambria" panose="02040503050406030204" pitchFamily="18" charset="0"/>
              </a:rPr>
              <a:t>Normalized </a:t>
            </a:r>
            <a:br>
              <a:rPr lang="en-US" sz="1600" b="1" i="1" dirty="0">
                <a:latin typeface="Cambria" panose="02040503050406030204" pitchFamily="18" charset="0"/>
              </a:rPr>
            </a:br>
            <a:r>
              <a:rPr lang="en-US" sz="1600" b="1" i="1" dirty="0">
                <a:latin typeface="Cambria" panose="02040503050406030204" pitchFamily="18" charset="0"/>
              </a:rPr>
              <a:t>Abstract Syntax Tree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41947527-8D90-4DA9-9668-FAE337339B63}"/>
              </a:ext>
            </a:extLst>
          </p:cNvPr>
          <p:cNvCxnSpPr>
            <a:cxnSpLocks/>
          </p:cNvCxnSpPr>
          <p:nvPr/>
        </p:nvCxnSpPr>
        <p:spPr>
          <a:xfrm>
            <a:off x="3395747" y="5433723"/>
            <a:ext cx="182209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Alternate Process 37">
            <a:extLst>
              <a:ext uri="{FF2B5EF4-FFF2-40B4-BE49-F238E27FC236}">
                <a16:creationId xmlns:a16="http://schemas.microsoft.com/office/drawing/2014/main" id="{0A353E4A-CE67-4B46-BE06-FB1B8C97034F}"/>
              </a:ext>
            </a:extLst>
          </p:cNvPr>
          <p:cNvSpPr/>
          <p:nvPr/>
        </p:nvSpPr>
        <p:spPr>
          <a:xfrm>
            <a:off x="5208711" y="4969784"/>
            <a:ext cx="1926376" cy="1010342"/>
          </a:xfrm>
          <a:prstGeom prst="flowChartAlternateProcess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Cambria" panose="02040503050406030204" pitchFamily="18" charset="0"/>
              </a:rPr>
              <a:t>Counter-factual Execution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E6F87235-7A25-4FB4-BA36-38BC6A154FAE}"/>
              </a:ext>
            </a:extLst>
          </p:cNvPr>
          <p:cNvSpPr/>
          <p:nvPr/>
        </p:nvSpPr>
        <p:spPr>
          <a:xfrm>
            <a:off x="1380990" y="4439251"/>
            <a:ext cx="937877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cap="small" dirty="0" err="1">
                <a:latin typeface="Cambria" panose="02040503050406030204" pitchFamily="18" charset="0"/>
              </a:rPr>
              <a:t>Cubismo</a:t>
            </a:r>
            <a:endParaRPr lang="en-US" sz="2000" b="1" cap="small" dirty="0">
              <a:latin typeface="Cambria" panose="02040503050406030204" pitchFamily="18" charset="0"/>
            </a:endParaRPr>
          </a:p>
        </p:txBody>
      </p:sp>
      <p:cxnSp>
        <p:nvCxnSpPr>
          <p:cNvPr id="50" name="Straight Arrow Connector 61">
            <a:extLst>
              <a:ext uri="{FF2B5EF4-FFF2-40B4-BE49-F238E27FC236}">
                <a16:creationId xmlns:a16="http://schemas.microsoft.com/office/drawing/2014/main" id="{42F444CF-1976-430A-BCE4-352C54AF600B}"/>
              </a:ext>
            </a:extLst>
          </p:cNvPr>
          <p:cNvCxnSpPr>
            <a:cxnSpLocks/>
            <a:stCxn id="48" idx="3"/>
            <a:endCxn id="55" idx="1"/>
          </p:cNvCxnSpPr>
          <p:nvPr/>
        </p:nvCxnSpPr>
        <p:spPr>
          <a:xfrm flipV="1">
            <a:off x="7135087" y="5368555"/>
            <a:ext cx="991282" cy="106400"/>
          </a:xfrm>
          <a:prstGeom prst="bentConnector3">
            <a:avLst>
              <a:gd name="adj1" fmla="val 50000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67">
            <a:extLst>
              <a:ext uri="{FF2B5EF4-FFF2-40B4-BE49-F238E27FC236}">
                <a16:creationId xmlns:a16="http://schemas.microsoft.com/office/drawing/2014/main" id="{E93636B9-798A-4D1A-8611-C7026BEE7123}"/>
              </a:ext>
            </a:extLst>
          </p:cNvPr>
          <p:cNvCxnSpPr>
            <a:cxnSpLocks/>
            <a:stCxn id="48" idx="3"/>
            <a:endCxn id="56" idx="1"/>
          </p:cNvCxnSpPr>
          <p:nvPr/>
        </p:nvCxnSpPr>
        <p:spPr>
          <a:xfrm>
            <a:off x="7135087" y="5474955"/>
            <a:ext cx="993682" cy="318932"/>
          </a:xfrm>
          <a:prstGeom prst="bentConnector3">
            <a:avLst>
              <a:gd name="adj1" fmla="val 50000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Picture 51">
            <a:extLst>
              <a:ext uri="{FF2B5EF4-FFF2-40B4-BE49-F238E27FC236}">
                <a16:creationId xmlns:a16="http://schemas.microsoft.com/office/drawing/2014/main" id="{54CC35CE-2352-4F72-B43B-13361A62EC8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35463" y="4824481"/>
            <a:ext cx="494890" cy="494890"/>
          </a:xfrm>
          <a:prstGeom prst="rect">
            <a:avLst/>
          </a:prstGeom>
        </p:spPr>
      </p:pic>
      <p:sp>
        <p:nvSpPr>
          <p:cNvPr id="53" name="Alternate Process 37">
            <a:extLst>
              <a:ext uri="{FF2B5EF4-FFF2-40B4-BE49-F238E27FC236}">
                <a16:creationId xmlns:a16="http://schemas.microsoft.com/office/drawing/2014/main" id="{9071EFA1-104A-4765-973E-C8CF5BECED70}"/>
              </a:ext>
            </a:extLst>
          </p:cNvPr>
          <p:cNvSpPr/>
          <p:nvPr/>
        </p:nvSpPr>
        <p:spPr>
          <a:xfrm>
            <a:off x="9159777" y="4577947"/>
            <a:ext cx="1394390" cy="1655300"/>
          </a:xfrm>
          <a:prstGeom prst="flowChartAlternateProcess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Cambria" panose="02040503050406030204" pitchFamily="18" charset="0"/>
              </a:rPr>
              <a:t>Code Generator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082B59C4-C000-46C1-AD5A-FD62884B2C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26369" y="4579143"/>
            <a:ext cx="494890" cy="494890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25FA4431-0AE3-47B6-901A-3B08F9EA1E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26369" y="5121110"/>
            <a:ext cx="494890" cy="494890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D34DC43F-74A5-4980-80A7-96DDFDF03681}"/>
              </a:ext>
            </a:extLst>
          </p:cNvPr>
          <p:cNvSpPr txBox="1"/>
          <p:nvPr/>
        </p:nvSpPr>
        <p:spPr>
          <a:xfrm>
            <a:off x="8128769" y="5563054"/>
            <a:ext cx="4775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Cambria" panose="02040503050406030204" pitchFamily="18" charset="0"/>
              </a:rPr>
              <a:t>…</a:t>
            </a:r>
            <a:endParaRPr lang="en-US" sz="2400" dirty="0">
              <a:latin typeface="Cambria" panose="02040503050406030204" pitchFamily="18" charset="0"/>
            </a:endParaRPr>
          </a:p>
        </p:txBody>
      </p:sp>
      <p:pic>
        <p:nvPicPr>
          <p:cNvPr id="57" name="Picture 6" descr="https://cdn4.iconfinder.com/data/icons/miu/24/circle-add-plus-new-glyph-256.png">
            <a:extLst>
              <a:ext uri="{FF2B5EF4-FFF2-40B4-BE49-F238E27FC236}">
                <a16:creationId xmlns:a16="http://schemas.microsoft.com/office/drawing/2014/main" id="{59B414DD-632E-4BED-B5FF-ECEBDF6371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5741" y="4937289"/>
            <a:ext cx="167447" cy="167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6" descr="https://cdn4.iconfinder.com/data/icons/miu/24/circle-add-plus-new-glyph-256.png">
            <a:extLst>
              <a:ext uri="{FF2B5EF4-FFF2-40B4-BE49-F238E27FC236}">
                <a16:creationId xmlns:a16="http://schemas.microsoft.com/office/drawing/2014/main" id="{5FEFE228-530C-4F94-A35D-C11226913A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7581" y="5485094"/>
            <a:ext cx="167447" cy="167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9763C931-5E91-483B-BBAA-E55AD888D3BE}"/>
              </a:ext>
            </a:extLst>
          </p:cNvPr>
          <p:cNvSpPr txBox="1"/>
          <p:nvPr/>
        </p:nvSpPr>
        <p:spPr>
          <a:xfrm>
            <a:off x="7470733" y="5905762"/>
            <a:ext cx="18087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i="1" dirty="0" err="1">
                <a:latin typeface="Cambria" panose="02040503050406030204" pitchFamily="18" charset="0"/>
              </a:rPr>
              <a:t>Decloacked</a:t>
            </a:r>
            <a:r>
              <a:rPr lang="en-US" sz="1600" b="1" i="1" dirty="0">
                <a:latin typeface="Cambria" panose="02040503050406030204" pitchFamily="18" charset="0"/>
              </a:rPr>
              <a:t> ASTs</a:t>
            </a: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FB225745-C659-4673-BA9E-B799A9A64E44}"/>
              </a:ext>
            </a:extLst>
          </p:cNvPr>
          <p:cNvCxnSpPr>
            <a:cxnSpLocks/>
            <a:stCxn id="54" idx="3"/>
          </p:cNvCxnSpPr>
          <p:nvPr/>
        </p:nvCxnSpPr>
        <p:spPr>
          <a:xfrm>
            <a:off x="8621259" y="4826588"/>
            <a:ext cx="558313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5C9BD3FB-6D8D-4AF7-90E5-49BE68A26B6B}"/>
              </a:ext>
            </a:extLst>
          </p:cNvPr>
          <p:cNvCxnSpPr>
            <a:cxnSpLocks/>
          </p:cNvCxnSpPr>
          <p:nvPr/>
        </p:nvCxnSpPr>
        <p:spPr>
          <a:xfrm>
            <a:off x="8621259" y="5336224"/>
            <a:ext cx="558313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84F615FD-BACE-4920-81A2-3C34ABC305E0}"/>
              </a:ext>
            </a:extLst>
          </p:cNvPr>
          <p:cNvCxnSpPr>
            <a:cxnSpLocks/>
          </p:cNvCxnSpPr>
          <p:nvPr/>
        </p:nvCxnSpPr>
        <p:spPr>
          <a:xfrm>
            <a:off x="8621259" y="5793887"/>
            <a:ext cx="558313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D02E3F9D-A4D4-480F-9F4B-C21A2338CD76}"/>
              </a:ext>
            </a:extLst>
          </p:cNvPr>
          <p:cNvCxnSpPr>
            <a:cxnSpLocks/>
          </p:cNvCxnSpPr>
          <p:nvPr/>
        </p:nvCxnSpPr>
        <p:spPr>
          <a:xfrm>
            <a:off x="10554167" y="4839361"/>
            <a:ext cx="558313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722E2F7F-A202-4375-9FDA-8953F5406BB9}"/>
              </a:ext>
            </a:extLst>
          </p:cNvPr>
          <p:cNvCxnSpPr>
            <a:cxnSpLocks/>
          </p:cNvCxnSpPr>
          <p:nvPr/>
        </p:nvCxnSpPr>
        <p:spPr>
          <a:xfrm>
            <a:off x="10554167" y="5368555"/>
            <a:ext cx="558313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D3D0142A-FFB1-4948-A2C8-36C0FD8416C4}"/>
              </a:ext>
            </a:extLst>
          </p:cNvPr>
          <p:cNvCxnSpPr>
            <a:cxnSpLocks/>
          </p:cNvCxnSpPr>
          <p:nvPr/>
        </p:nvCxnSpPr>
        <p:spPr>
          <a:xfrm>
            <a:off x="10554167" y="5865490"/>
            <a:ext cx="53851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3654A3D3-C17B-4C45-A573-01669DAB65B2}"/>
              </a:ext>
            </a:extLst>
          </p:cNvPr>
          <p:cNvSpPr/>
          <p:nvPr/>
        </p:nvSpPr>
        <p:spPr>
          <a:xfrm>
            <a:off x="5902193" y="1039323"/>
            <a:ext cx="5796836" cy="3248859"/>
          </a:xfrm>
          <a:custGeom>
            <a:avLst/>
            <a:gdLst>
              <a:gd name="connsiteX0" fmla="*/ 0 w 5796836"/>
              <a:gd name="connsiteY0" fmla="*/ 0 h 3248859"/>
              <a:gd name="connsiteX1" fmla="*/ 5796836 w 5796836"/>
              <a:gd name="connsiteY1" fmla="*/ 0 h 3248859"/>
              <a:gd name="connsiteX2" fmla="*/ 5796836 w 5796836"/>
              <a:gd name="connsiteY2" fmla="*/ 2445402 h 3248859"/>
              <a:gd name="connsiteX3" fmla="*/ 4337949 w 5796836"/>
              <a:gd name="connsiteY3" fmla="*/ 2445402 h 3248859"/>
              <a:gd name="connsiteX4" fmla="*/ 4337949 w 5796836"/>
              <a:gd name="connsiteY4" fmla="*/ 3248859 h 3248859"/>
              <a:gd name="connsiteX5" fmla="*/ 2088866 w 5796836"/>
              <a:gd name="connsiteY5" fmla="*/ 3248859 h 3248859"/>
              <a:gd name="connsiteX6" fmla="*/ 2088866 w 5796836"/>
              <a:gd name="connsiteY6" fmla="*/ 2445402 h 3248859"/>
              <a:gd name="connsiteX7" fmla="*/ 0 w 5796836"/>
              <a:gd name="connsiteY7" fmla="*/ 2445402 h 3248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96836" h="3248859">
                <a:moveTo>
                  <a:pt x="0" y="0"/>
                </a:moveTo>
                <a:lnTo>
                  <a:pt x="5796836" y="0"/>
                </a:lnTo>
                <a:lnTo>
                  <a:pt x="5796836" y="2445402"/>
                </a:lnTo>
                <a:lnTo>
                  <a:pt x="4337949" y="2445402"/>
                </a:lnTo>
                <a:lnTo>
                  <a:pt x="4337949" y="3248859"/>
                </a:lnTo>
                <a:lnTo>
                  <a:pt x="2088866" y="3248859"/>
                </a:lnTo>
                <a:lnTo>
                  <a:pt x="2088866" y="2445402"/>
                </a:lnTo>
                <a:lnTo>
                  <a:pt x="0" y="2445402"/>
                </a:lnTo>
                <a:close/>
              </a:path>
            </a:pathLst>
          </a:custGeom>
          <a:solidFill>
            <a:srgbClr val="FFFFFF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9" name="Straight Connector 18">
            <a:extLst>
              <a:ext uri="{FF2B5EF4-FFF2-40B4-BE49-F238E27FC236}">
                <a16:creationId xmlns:a16="http://schemas.microsoft.com/office/drawing/2014/main" id="{0381C308-4ED0-41D1-8154-6F8B2CAE2BF8}"/>
              </a:ext>
            </a:extLst>
          </p:cNvPr>
          <p:cNvCxnSpPr>
            <a:cxnSpLocks/>
          </p:cNvCxnSpPr>
          <p:nvPr/>
        </p:nvCxnSpPr>
        <p:spPr>
          <a:xfrm>
            <a:off x="5086879" y="2979787"/>
            <a:ext cx="5607625" cy="1518685"/>
          </a:xfrm>
          <a:prstGeom prst="straightConnector1">
            <a:avLst/>
          </a:prstGeom>
          <a:ln w="57150">
            <a:solidFill>
              <a:srgbClr val="FF0000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18">
            <a:extLst>
              <a:ext uri="{FF2B5EF4-FFF2-40B4-BE49-F238E27FC236}">
                <a16:creationId xmlns:a16="http://schemas.microsoft.com/office/drawing/2014/main" id="{7DF25FB7-C061-45E2-9AF8-4D6B4F237BA0}"/>
              </a:ext>
            </a:extLst>
          </p:cNvPr>
          <p:cNvCxnSpPr>
            <a:cxnSpLocks/>
          </p:cNvCxnSpPr>
          <p:nvPr/>
        </p:nvCxnSpPr>
        <p:spPr>
          <a:xfrm flipH="1">
            <a:off x="1432231" y="2979786"/>
            <a:ext cx="2312489" cy="1518686"/>
          </a:xfrm>
          <a:prstGeom prst="straightConnector1">
            <a:avLst/>
          </a:prstGeom>
          <a:ln w="57150">
            <a:solidFill>
              <a:srgbClr val="FF0000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9428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7" grpId="0" animBg="1"/>
      <p:bldP spid="38" grpId="0"/>
      <p:bldP spid="41" grpId="0"/>
      <p:bldP spid="44" grpId="0"/>
      <p:bldP spid="45" grpId="0" animBg="1"/>
      <p:bldP spid="46" grpId="0"/>
      <p:bldP spid="48" grpId="0" animBg="1"/>
      <p:bldP spid="49" grpId="0"/>
      <p:bldP spid="53" grpId="0" animBg="1"/>
      <p:bldP spid="56" grpId="0"/>
      <p:bldP spid="59" grpId="0"/>
      <p:bldP spid="6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Straight Arrow Connector 29">
            <a:extLst>
              <a:ext uri="{FF2B5EF4-FFF2-40B4-BE49-F238E27FC236}">
                <a16:creationId xmlns:a16="http://schemas.microsoft.com/office/drawing/2014/main" id="{52F12F07-548C-4814-9E6B-16273311C8C5}"/>
              </a:ext>
            </a:extLst>
          </p:cNvPr>
          <p:cNvCxnSpPr>
            <a:cxnSpLocks/>
          </p:cNvCxnSpPr>
          <p:nvPr/>
        </p:nvCxnSpPr>
        <p:spPr>
          <a:xfrm rot="16200000" flipH="1">
            <a:off x="3832769" y="2332524"/>
            <a:ext cx="248252" cy="2471950"/>
          </a:xfrm>
          <a:prstGeom prst="bentConnector2">
            <a:avLst/>
          </a:prstGeom>
          <a:ln w="57150">
            <a:solidFill>
              <a:schemeClr val="bg1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8309E787-C210-4B29-B3B2-957C81EB5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Exposing Multiple Aspects of Malware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91BE32-7CA8-4690-B240-B565C7D9CF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DFE98-CBEB-CC41-90EB-54BED8FD4CEA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66581A-0F42-41A1-AE34-0BF5AFA260AC}"/>
              </a:ext>
            </a:extLst>
          </p:cNvPr>
          <p:cNvSpPr/>
          <p:nvPr/>
        </p:nvSpPr>
        <p:spPr>
          <a:xfrm>
            <a:off x="1005861" y="1318221"/>
            <a:ext cx="1522453" cy="51057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if( .. = $pass)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2CDB9F3-572D-4AB8-A876-B6FEF05F379F}"/>
              </a:ext>
            </a:extLst>
          </p:cNvPr>
          <p:cNvSpPr/>
          <p:nvPr/>
        </p:nvSpPr>
        <p:spPr>
          <a:xfrm>
            <a:off x="130476" y="2190846"/>
            <a:ext cx="1522453" cy="510579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die(“…”);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7A380D7-A8B1-4D05-9A55-C9CA57658C22}"/>
              </a:ext>
            </a:extLst>
          </p:cNvPr>
          <p:cNvCxnSpPr>
            <a:stCxn id="7" idx="2"/>
            <a:endCxn id="8" idx="0"/>
          </p:cNvCxnSpPr>
          <p:nvPr/>
        </p:nvCxnSpPr>
        <p:spPr>
          <a:xfrm flipH="1">
            <a:off x="891703" y="1828800"/>
            <a:ext cx="875385" cy="362046"/>
          </a:xfrm>
          <a:prstGeom prst="straightConnector1">
            <a:avLst/>
          </a:prstGeom>
          <a:ln w="57150">
            <a:solidFill>
              <a:schemeClr val="accent3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D499C7F2-946F-4D7F-88B2-20D9708DA140}"/>
              </a:ext>
            </a:extLst>
          </p:cNvPr>
          <p:cNvSpPr/>
          <p:nvPr/>
        </p:nvSpPr>
        <p:spPr>
          <a:xfrm>
            <a:off x="1767088" y="2913814"/>
            <a:ext cx="1674698" cy="51057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Loop head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2F4B5A4-1B78-47AD-B963-D58D60935D7E}"/>
              </a:ext>
            </a:extLst>
          </p:cNvPr>
          <p:cNvSpPr/>
          <p:nvPr/>
        </p:nvSpPr>
        <p:spPr>
          <a:xfrm>
            <a:off x="1767088" y="3869989"/>
            <a:ext cx="1674698" cy="51057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if( $secret … )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E3266FD-EFEC-48DF-B87C-3526D56F0476}"/>
              </a:ext>
            </a:extLst>
          </p:cNvPr>
          <p:cNvSpPr/>
          <p:nvPr/>
        </p:nvSpPr>
        <p:spPr>
          <a:xfrm>
            <a:off x="2894074" y="4863297"/>
            <a:ext cx="1674698" cy="510579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eval($</a:t>
            </a:r>
            <a:r>
              <a:rPr lang="en-US" sz="2000" dirty="0" err="1"/>
              <a:t>obfus</a:t>
            </a:r>
            <a:r>
              <a:rPr lang="en-US" sz="2000" dirty="0"/>
              <a:t>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E5EA368-CFCE-4137-90F5-A0C035555916}"/>
              </a:ext>
            </a:extLst>
          </p:cNvPr>
          <p:cNvSpPr/>
          <p:nvPr/>
        </p:nvSpPr>
        <p:spPr>
          <a:xfrm>
            <a:off x="796060" y="4863297"/>
            <a:ext cx="1674698" cy="51057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include($file)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163229B-53D2-4EE3-96CD-8A1A86F8EE15}"/>
              </a:ext>
            </a:extLst>
          </p:cNvPr>
          <p:cNvCxnSpPr>
            <a:cxnSpLocks/>
            <a:stCxn id="7" idx="2"/>
            <a:endCxn id="13" idx="0"/>
          </p:cNvCxnSpPr>
          <p:nvPr/>
        </p:nvCxnSpPr>
        <p:spPr>
          <a:xfrm rot="16200000" flipH="1">
            <a:off x="1643255" y="1952632"/>
            <a:ext cx="1085014" cy="837349"/>
          </a:xfrm>
          <a:prstGeom prst="bentConnector3">
            <a:avLst>
              <a:gd name="adj1" fmla="val 23079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A1C48C9-A33D-4D86-98D9-C100808D3BBF}"/>
              </a:ext>
            </a:extLst>
          </p:cNvPr>
          <p:cNvCxnSpPr>
            <a:cxnSpLocks/>
            <a:stCxn id="13" idx="2"/>
            <a:endCxn id="14" idx="0"/>
          </p:cNvCxnSpPr>
          <p:nvPr/>
        </p:nvCxnSpPr>
        <p:spPr>
          <a:xfrm>
            <a:off x="2604437" y="3424393"/>
            <a:ext cx="0" cy="44559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0D2EA4B-ED5B-4E17-9D18-7BDACCB5CC07}"/>
              </a:ext>
            </a:extLst>
          </p:cNvPr>
          <p:cNvCxnSpPr>
            <a:cxnSpLocks/>
            <a:stCxn id="14" idx="2"/>
            <a:endCxn id="15" idx="0"/>
          </p:cNvCxnSpPr>
          <p:nvPr/>
        </p:nvCxnSpPr>
        <p:spPr>
          <a:xfrm>
            <a:off x="2604437" y="4380568"/>
            <a:ext cx="1126986" cy="482729"/>
          </a:xfrm>
          <a:prstGeom prst="straightConnector1">
            <a:avLst/>
          </a:prstGeom>
          <a:ln w="57150">
            <a:solidFill>
              <a:schemeClr val="accent3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0BCB870-413E-48AC-97BA-DCEE8F7D742D}"/>
              </a:ext>
            </a:extLst>
          </p:cNvPr>
          <p:cNvCxnSpPr>
            <a:cxnSpLocks/>
            <a:stCxn id="14" idx="2"/>
            <a:endCxn id="16" idx="0"/>
          </p:cNvCxnSpPr>
          <p:nvPr/>
        </p:nvCxnSpPr>
        <p:spPr>
          <a:xfrm flipH="1">
            <a:off x="1633409" y="4380568"/>
            <a:ext cx="971028" cy="48272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20621869-F276-45AE-8EFB-8E00A2866106}"/>
              </a:ext>
            </a:extLst>
          </p:cNvPr>
          <p:cNvSpPr/>
          <p:nvPr/>
        </p:nvSpPr>
        <p:spPr>
          <a:xfrm>
            <a:off x="5936297" y="1859340"/>
            <a:ext cx="6281269" cy="304698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 (</a:t>
            </a:r>
            <a:r>
              <a:rPr lang="en-US" sz="2400" dirty="0">
                <a:solidFill>
                  <a:srgbClr val="9CDCFE"/>
                </a:solidFill>
                <a:latin typeface="Consolas" panose="020B0609020204030204" pitchFamily="49" charset="0"/>
              </a:rPr>
              <a:t>$_GET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[</a:t>
            </a:r>
            <a:r>
              <a:rPr lang="en-US" sz="2400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]!=</a:t>
            </a:r>
            <a:r>
              <a:rPr lang="en-US" sz="2400" dirty="0">
                <a:solidFill>
                  <a:srgbClr val="9CDCFE"/>
                </a:solidFill>
                <a:latin typeface="Consolas" panose="020B0609020204030204" pitchFamily="49" charset="0"/>
              </a:rPr>
              <a:t>$password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) </a:t>
            </a:r>
          </a:p>
          <a:p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en-US" sz="2400" dirty="0">
                <a:solidFill>
                  <a:srgbClr val="C586C0"/>
                </a:solidFill>
                <a:latin typeface="Consolas" panose="020B0609020204030204" pitchFamily="49" charset="0"/>
              </a:rPr>
              <a:t>die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"Nothing to see here."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2400" dirty="0">
                <a:solidFill>
                  <a:srgbClr val="C586C0"/>
                </a:solidFill>
                <a:latin typeface="Consolas" panose="020B0609020204030204" pitchFamily="49" charset="0"/>
              </a:rPr>
              <a:t>for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 (...) </a:t>
            </a:r>
          </a:p>
          <a:p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  </a:t>
            </a:r>
            <a:r>
              <a:rPr lang="en-US" sz="24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 (</a:t>
            </a:r>
            <a:r>
              <a:rPr lang="en-US" sz="2400" dirty="0">
                <a:solidFill>
                  <a:srgbClr val="9CDCFE"/>
                </a:solidFill>
                <a:latin typeface="Consolas" panose="020B0609020204030204" pitchFamily="49" charset="0"/>
              </a:rPr>
              <a:t>$secret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 === </a:t>
            </a:r>
            <a:r>
              <a:rPr 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"..."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) {</a:t>
            </a:r>
          </a:p>
          <a:p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    </a:t>
            </a:r>
            <a:r>
              <a:rPr lang="en-US" sz="2400" dirty="0">
                <a:solidFill>
                  <a:srgbClr val="DCDCAA"/>
                </a:solidFill>
                <a:latin typeface="Consolas" panose="020B0609020204030204" pitchFamily="49" charset="0"/>
              </a:rPr>
              <a:t>include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9CDCFE"/>
                </a:solidFill>
                <a:latin typeface="Consolas" panose="020B0609020204030204" pitchFamily="49" charset="0"/>
              </a:rPr>
              <a:t>$filename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); </a:t>
            </a:r>
          </a:p>
          <a:p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  } </a:t>
            </a:r>
            <a:r>
              <a:rPr lang="en-US" sz="2400" dirty="0">
                <a:solidFill>
                  <a:srgbClr val="C586C0"/>
                </a:solidFill>
                <a:latin typeface="Consolas" panose="020B0609020204030204" pitchFamily="49" charset="0"/>
              </a:rPr>
              <a:t>else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 { </a:t>
            </a:r>
          </a:p>
          <a:p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    </a:t>
            </a:r>
            <a:r>
              <a:rPr lang="en-US" sz="2400" dirty="0">
                <a:solidFill>
                  <a:srgbClr val="DCDCAA"/>
                </a:solidFill>
                <a:latin typeface="Consolas" panose="020B0609020204030204" pitchFamily="49" charset="0"/>
              </a:rPr>
              <a:t>eval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9CDCFE"/>
                </a:solidFill>
                <a:latin typeface="Consolas" panose="020B0609020204030204" pitchFamily="49" charset="0"/>
              </a:rPr>
              <a:t>$</a:t>
            </a:r>
            <a:r>
              <a:rPr lang="en-US" sz="2400" dirty="0" err="1">
                <a:solidFill>
                  <a:srgbClr val="9CDCFE"/>
                </a:solidFill>
                <a:latin typeface="Consolas" panose="020B0609020204030204" pitchFamily="49" charset="0"/>
              </a:rPr>
              <a:t>obfuscated_code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  }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637B1AE-D34F-449C-9AFF-FE5A76CC69F5}"/>
              </a:ext>
            </a:extLst>
          </p:cNvPr>
          <p:cNvSpPr/>
          <p:nvPr/>
        </p:nvSpPr>
        <p:spPr>
          <a:xfrm>
            <a:off x="5463676" y="1859340"/>
            <a:ext cx="498540" cy="304698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1</a:t>
            </a:r>
          </a:p>
          <a:p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2</a:t>
            </a:r>
          </a:p>
          <a:p>
            <a:r>
              <a:rPr lang="en-US" sz="2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3</a:t>
            </a:r>
          </a:p>
          <a:p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4</a:t>
            </a:r>
          </a:p>
          <a:p>
            <a:r>
              <a:rPr lang="en-US" sz="2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5</a:t>
            </a:r>
          </a:p>
          <a:p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6</a:t>
            </a:r>
          </a:p>
          <a:p>
            <a:r>
              <a:rPr lang="en-US" sz="2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7</a:t>
            </a:r>
          </a:p>
          <a:p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8</a:t>
            </a:r>
          </a:p>
        </p:txBody>
      </p:sp>
      <p:cxnSp>
        <p:nvCxnSpPr>
          <p:cNvPr id="19" name="Straight Arrow Connector 34">
            <a:extLst>
              <a:ext uri="{FF2B5EF4-FFF2-40B4-BE49-F238E27FC236}">
                <a16:creationId xmlns:a16="http://schemas.microsoft.com/office/drawing/2014/main" id="{75BF31D8-1AA1-477D-911A-977597887CC2}"/>
              </a:ext>
            </a:extLst>
          </p:cNvPr>
          <p:cNvCxnSpPr>
            <a:cxnSpLocks/>
          </p:cNvCxnSpPr>
          <p:nvPr/>
        </p:nvCxnSpPr>
        <p:spPr>
          <a:xfrm rot="5400000" flipH="1">
            <a:off x="2484219" y="4126672"/>
            <a:ext cx="2204772" cy="289637"/>
          </a:xfrm>
          <a:prstGeom prst="bentConnector4">
            <a:avLst>
              <a:gd name="adj1" fmla="val -10368"/>
              <a:gd name="adj2" fmla="val -368029"/>
            </a:avLst>
          </a:prstGeom>
          <a:ln w="57150">
            <a:solidFill>
              <a:schemeClr val="accent3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34">
            <a:extLst>
              <a:ext uri="{FF2B5EF4-FFF2-40B4-BE49-F238E27FC236}">
                <a16:creationId xmlns:a16="http://schemas.microsoft.com/office/drawing/2014/main" id="{1A1C1B86-5544-41B4-B574-1AD2192407C4}"/>
              </a:ext>
            </a:extLst>
          </p:cNvPr>
          <p:cNvCxnSpPr>
            <a:cxnSpLocks/>
            <a:stCxn id="16" idx="2"/>
            <a:endCxn id="13" idx="1"/>
          </p:cNvCxnSpPr>
          <p:nvPr/>
        </p:nvCxnSpPr>
        <p:spPr>
          <a:xfrm rot="5400000" flipH="1" flipV="1">
            <a:off x="597862" y="4204650"/>
            <a:ext cx="2204772" cy="133679"/>
          </a:xfrm>
          <a:prstGeom prst="bentConnector4">
            <a:avLst>
              <a:gd name="adj1" fmla="val -10368"/>
              <a:gd name="adj2" fmla="val -797395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4CC05ECD-39A7-47CD-A21E-609EB2C135F8}"/>
              </a:ext>
            </a:extLst>
          </p:cNvPr>
          <p:cNvSpPr/>
          <p:nvPr/>
        </p:nvSpPr>
        <p:spPr>
          <a:xfrm>
            <a:off x="5463678" y="2256137"/>
            <a:ext cx="6728322" cy="379996"/>
          </a:xfrm>
          <a:prstGeom prst="rect">
            <a:avLst/>
          </a:prstGeom>
          <a:solidFill>
            <a:srgbClr val="000000">
              <a:alpha val="87059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2F4BA0A-CE86-459A-B184-51A256F5374A}"/>
              </a:ext>
            </a:extLst>
          </p:cNvPr>
          <p:cNvSpPr/>
          <p:nvPr/>
        </p:nvSpPr>
        <p:spPr>
          <a:xfrm>
            <a:off x="5463677" y="3756944"/>
            <a:ext cx="6728324" cy="1149384"/>
          </a:xfrm>
          <a:prstGeom prst="rect">
            <a:avLst/>
          </a:prstGeom>
          <a:solidFill>
            <a:srgbClr val="000000">
              <a:alpha val="87059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6546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Straight Arrow Connector 29">
            <a:extLst>
              <a:ext uri="{FF2B5EF4-FFF2-40B4-BE49-F238E27FC236}">
                <a16:creationId xmlns:a16="http://schemas.microsoft.com/office/drawing/2014/main" id="{52F12F07-548C-4814-9E6B-16273311C8C5}"/>
              </a:ext>
            </a:extLst>
          </p:cNvPr>
          <p:cNvCxnSpPr>
            <a:cxnSpLocks/>
          </p:cNvCxnSpPr>
          <p:nvPr/>
        </p:nvCxnSpPr>
        <p:spPr>
          <a:xfrm rot="16200000" flipH="1">
            <a:off x="3832769" y="2332524"/>
            <a:ext cx="248252" cy="2471950"/>
          </a:xfrm>
          <a:prstGeom prst="bentConnector2">
            <a:avLst/>
          </a:prstGeom>
          <a:ln w="57150">
            <a:solidFill>
              <a:schemeClr val="bg1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8309E787-C210-4B29-B3B2-957C81EB5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Counter-factual Execution [</a:t>
            </a:r>
            <a:r>
              <a:rPr lang="en-US" dirty="0" err="1"/>
              <a:t>MalMax</a:t>
            </a:r>
            <a:r>
              <a:rPr lang="en-US" dirty="0"/>
              <a:t>, CCS’19]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91BE32-7CA8-4690-B240-B565C7D9CF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DFE98-CBEB-CC41-90EB-54BED8FD4CEA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66581A-0F42-41A1-AE34-0BF5AFA260AC}"/>
              </a:ext>
            </a:extLst>
          </p:cNvPr>
          <p:cNvSpPr/>
          <p:nvPr/>
        </p:nvSpPr>
        <p:spPr>
          <a:xfrm>
            <a:off x="1005861" y="1318221"/>
            <a:ext cx="1522453" cy="51057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if( .. = $pass)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2CDB9F3-572D-4AB8-A876-B6FEF05F379F}"/>
              </a:ext>
            </a:extLst>
          </p:cNvPr>
          <p:cNvSpPr/>
          <p:nvPr/>
        </p:nvSpPr>
        <p:spPr>
          <a:xfrm>
            <a:off x="130476" y="2190846"/>
            <a:ext cx="1522453" cy="510579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die(“…”);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7A380D7-A8B1-4D05-9A55-C9CA57658C22}"/>
              </a:ext>
            </a:extLst>
          </p:cNvPr>
          <p:cNvCxnSpPr>
            <a:stCxn id="7" idx="2"/>
            <a:endCxn id="8" idx="0"/>
          </p:cNvCxnSpPr>
          <p:nvPr/>
        </p:nvCxnSpPr>
        <p:spPr>
          <a:xfrm flipH="1">
            <a:off x="891703" y="1828800"/>
            <a:ext cx="875385" cy="362046"/>
          </a:xfrm>
          <a:prstGeom prst="straightConnector1">
            <a:avLst/>
          </a:prstGeom>
          <a:ln w="57150">
            <a:solidFill>
              <a:schemeClr val="accent3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D499C7F2-946F-4D7F-88B2-20D9708DA140}"/>
              </a:ext>
            </a:extLst>
          </p:cNvPr>
          <p:cNvSpPr/>
          <p:nvPr/>
        </p:nvSpPr>
        <p:spPr>
          <a:xfrm>
            <a:off x="1767088" y="2913814"/>
            <a:ext cx="1674698" cy="51057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Loop head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2F4B5A4-1B78-47AD-B963-D58D60935D7E}"/>
              </a:ext>
            </a:extLst>
          </p:cNvPr>
          <p:cNvSpPr/>
          <p:nvPr/>
        </p:nvSpPr>
        <p:spPr>
          <a:xfrm>
            <a:off x="1767088" y="3869989"/>
            <a:ext cx="1674698" cy="51057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if( $secret … )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E3266FD-EFEC-48DF-B87C-3526D56F0476}"/>
              </a:ext>
            </a:extLst>
          </p:cNvPr>
          <p:cNvSpPr/>
          <p:nvPr/>
        </p:nvSpPr>
        <p:spPr>
          <a:xfrm>
            <a:off x="2894074" y="4863297"/>
            <a:ext cx="1674698" cy="510579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eval($</a:t>
            </a:r>
            <a:r>
              <a:rPr lang="en-US" sz="2000" dirty="0" err="1"/>
              <a:t>obfus</a:t>
            </a:r>
            <a:r>
              <a:rPr lang="en-US" sz="2000" dirty="0"/>
              <a:t>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E5EA368-CFCE-4137-90F5-A0C035555916}"/>
              </a:ext>
            </a:extLst>
          </p:cNvPr>
          <p:cNvSpPr/>
          <p:nvPr/>
        </p:nvSpPr>
        <p:spPr>
          <a:xfrm>
            <a:off x="796060" y="4863297"/>
            <a:ext cx="1674698" cy="51057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include($file)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163229B-53D2-4EE3-96CD-8A1A86F8EE15}"/>
              </a:ext>
            </a:extLst>
          </p:cNvPr>
          <p:cNvCxnSpPr>
            <a:cxnSpLocks/>
            <a:stCxn id="7" idx="2"/>
            <a:endCxn id="13" idx="0"/>
          </p:cNvCxnSpPr>
          <p:nvPr/>
        </p:nvCxnSpPr>
        <p:spPr>
          <a:xfrm rot="16200000" flipH="1">
            <a:off x="1643255" y="1952632"/>
            <a:ext cx="1085014" cy="837349"/>
          </a:xfrm>
          <a:prstGeom prst="bentConnector3">
            <a:avLst>
              <a:gd name="adj1" fmla="val 23079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A1C48C9-A33D-4D86-98D9-C100808D3BBF}"/>
              </a:ext>
            </a:extLst>
          </p:cNvPr>
          <p:cNvCxnSpPr>
            <a:cxnSpLocks/>
            <a:stCxn id="13" idx="2"/>
            <a:endCxn id="14" idx="0"/>
          </p:cNvCxnSpPr>
          <p:nvPr/>
        </p:nvCxnSpPr>
        <p:spPr>
          <a:xfrm>
            <a:off x="2604437" y="3424393"/>
            <a:ext cx="0" cy="44559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0D2EA4B-ED5B-4E17-9D18-7BDACCB5CC07}"/>
              </a:ext>
            </a:extLst>
          </p:cNvPr>
          <p:cNvCxnSpPr>
            <a:cxnSpLocks/>
            <a:stCxn id="14" idx="2"/>
            <a:endCxn id="15" idx="0"/>
          </p:cNvCxnSpPr>
          <p:nvPr/>
        </p:nvCxnSpPr>
        <p:spPr>
          <a:xfrm>
            <a:off x="2604437" y="4380568"/>
            <a:ext cx="1126986" cy="482729"/>
          </a:xfrm>
          <a:prstGeom prst="straightConnector1">
            <a:avLst/>
          </a:prstGeom>
          <a:ln w="57150">
            <a:solidFill>
              <a:schemeClr val="accent3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0BCB870-413E-48AC-97BA-DCEE8F7D742D}"/>
              </a:ext>
            </a:extLst>
          </p:cNvPr>
          <p:cNvCxnSpPr>
            <a:cxnSpLocks/>
            <a:stCxn id="14" idx="2"/>
            <a:endCxn id="16" idx="0"/>
          </p:cNvCxnSpPr>
          <p:nvPr/>
        </p:nvCxnSpPr>
        <p:spPr>
          <a:xfrm flipH="1">
            <a:off x="1633409" y="4380568"/>
            <a:ext cx="971028" cy="48272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20621869-F276-45AE-8EFB-8E00A2866106}"/>
              </a:ext>
            </a:extLst>
          </p:cNvPr>
          <p:cNvSpPr/>
          <p:nvPr/>
        </p:nvSpPr>
        <p:spPr>
          <a:xfrm>
            <a:off x="5936297" y="1859340"/>
            <a:ext cx="6281269" cy="304698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 (</a:t>
            </a:r>
            <a:r>
              <a:rPr lang="en-US" sz="2400" dirty="0">
                <a:solidFill>
                  <a:srgbClr val="9CDCFE"/>
                </a:solidFill>
                <a:latin typeface="Consolas" panose="020B0609020204030204" pitchFamily="49" charset="0"/>
              </a:rPr>
              <a:t>$_GET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[</a:t>
            </a:r>
            <a:r>
              <a:rPr lang="en-US" sz="2400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]!=</a:t>
            </a:r>
            <a:r>
              <a:rPr lang="en-US" sz="2400" dirty="0">
                <a:solidFill>
                  <a:srgbClr val="9CDCFE"/>
                </a:solidFill>
                <a:latin typeface="Consolas" panose="020B0609020204030204" pitchFamily="49" charset="0"/>
              </a:rPr>
              <a:t>$password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) </a:t>
            </a:r>
          </a:p>
          <a:p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en-US" sz="2400" dirty="0">
                <a:solidFill>
                  <a:srgbClr val="C586C0"/>
                </a:solidFill>
                <a:latin typeface="Consolas" panose="020B0609020204030204" pitchFamily="49" charset="0"/>
              </a:rPr>
              <a:t>die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"Nothing to see here."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2400" dirty="0">
                <a:solidFill>
                  <a:srgbClr val="C586C0"/>
                </a:solidFill>
                <a:latin typeface="Consolas" panose="020B0609020204030204" pitchFamily="49" charset="0"/>
              </a:rPr>
              <a:t>for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 (...) </a:t>
            </a:r>
          </a:p>
          <a:p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  </a:t>
            </a:r>
            <a:r>
              <a:rPr lang="en-US" sz="24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 (</a:t>
            </a:r>
            <a:r>
              <a:rPr lang="en-US" sz="2400" dirty="0">
                <a:solidFill>
                  <a:srgbClr val="9CDCFE"/>
                </a:solidFill>
                <a:latin typeface="Consolas" panose="020B0609020204030204" pitchFamily="49" charset="0"/>
              </a:rPr>
              <a:t>$secret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 === </a:t>
            </a:r>
            <a:r>
              <a:rPr 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"..."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) {</a:t>
            </a:r>
          </a:p>
          <a:p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    </a:t>
            </a:r>
            <a:r>
              <a:rPr lang="en-US" sz="2400" dirty="0">
                <a:solidFill>
                  <a:srgbClr val="DCDCAA"/>
                </a:solidFill>
                <a:latin typeface="Consolas" panose="020B0609020204030204" pitchFamily="49" charset="0"/>
              </a:rPr>
              <a:t>include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9CDCFE"/>
                </a:solidFill>
                <a:latin typeface="Consolas" panose="020B0609020204030204" pitchFamily="49" charset="0"/>
              </a:rPr>
              <a:t>$filename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); </a:t>
            </a:r>
          </a:p>
          <a:p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  } </a:t>
            </a:r>
            <a:r>
              <a:rPr lang="en-US" sz="2400" dirty="0">
                <a:solidFill>
                  <a:srgbClr val="C586C0"/>
                </a:solidFill>
                <a:latin typeface="Consolas" panose="020B0609020204030204" pitchFamily="49" charset="0"/>
              </a:rPr>
              <a:t>else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 { </a:t>
            </a:r>
          </a:p>
          <a:p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    </a:t>
            </a:r>
            <a:r>
              <a:rPr lang="en-US" sz="2400" dirty="0">
                <a:solidFill>
                  <a:srgbClr val="DCDCAA"/>
                </a:solidFill>
                <a:latin typeface="Consolas" panose="020B0609020204030204" pitchFamily="49" charset="0"/>
              </a:rPr>
              <a:t>eval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9CDCFE"/>
                </a:solidFill>
                <a:latin typeface="Consolas" panose="020B0609020204030204" pitchFamily="49" charset="0"/>
              </a:rPr>
              <a:t>$</a:t>
            </a:r>
            <a:r>
              <a:rPr lang="en-US" sz="2400" dirty="0" err="1">
                <a:solidFill>
                  <a:srgbClr val="9CDCFE"/>
                </a:solidFill>
                <a:latin typeface="Consolas" panose="020B0609020204030204" pitchFamily="49" charset="0"/>
              </a:rPr>
              <a:t>obfuscated_code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  }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637B1AE-D34F-449C-9AFF-FE5A76CC69F5}"/>
              </a:ext>
            </a:extLst>
          </p:cNvPr>
          <p:cNvSpPr/>
          <p:nvPr/>
        </p:nvSpPr>
        <p:spPr>
          <a:xfrm>
            <a:off x="5463676" y="1859340"/>
            <a:ext cx="498540" cy="304698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1</a:t>
            </a:r>
          </a:p>
          <a:p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2</a:t>
            </a:r>
          </a:p>
          <a:p>
            <a:r>
              <a:rPr lang="en-US" sz="2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3</a:t>
            </a:r>
          </a:p>
          <a:p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4</a:t>
            </a:r>
          </a:p>
          <a:p>
            <a:r>
              <a:rPr lang="en-US" sz="2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5</a:t>
            </a:r>
          </a:p>
          <a:p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6</a:t>
            </a:r>
          </a:p>
          <a:p>
            <a:r>
              <a:rPr lang="en-US" sz="2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7</a:t>
            </a:r>
          </a:p>
          <a:p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8</a:t>
            </a:r>
          </a:p>
        </p:txBody>
      </p:sp>
      <p:cxnSp>
        <p:nvCxnSpPr>
          <p:cNvPr id="19" name="Straight Arrow Connector 34">
            <a:extLst>
              <a:ext uri="{FF2B5EF4-FFF2-40B4-BE49-F238E27FC236}">
                <a16:creationId xmlns:a16="http://schemas.microsoft.com/office/drawing/2014/main" id="{75BF31D8-1AA1-477D-911A-977597887CC2}"/>
              </a:ext>
            </a:extLst>
          </p:cNvPr>
          <p:cNvCxnSpPr>
            <a:cxnSpLocks/>
          </p:cNvCxnSpPr>
          <p:nvPr/>
        </p:nvCxnSpPr>
        <p:spPr>
          <a:xfrm rot="5400000" flipH="1">
            <a:off x="2484219" y="4126672"/>
            <a:ext cx="2204772" cy="289637"/>
          </a:xfrm>
          <a:prstGeom prst="bentConnector4">
            <a:avLst>
              <a:gd name="adj1" fmla="val -10368"/>
              <a:gd name="adj2" fmla="val -368029"/>
            </a:avLst>
          </a:prstGeom>
          <a:ln w="57150">
            <a:solidFill>
              <a:schemeClr val="accent3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34">
            <a:extLst>
              <a:ext uri="{FF2B5EF4-FFF2-40B4-BE49-F238E27FC236}">
                <a16:creationId xmlns:a16="http://schemas.microsoft.com/office/drawing/2014/main" id="{1A1C1B86-5544-41B4-B574-1AD2192407C4}"/>
              </a:ext>
            </a:extLst>
          </p:cNvPr>
          <p:cNvCxnSpPr>
            <a:cxnSpLocks/>
            <a:stCxn id="16" idx="2"/>
            <a:endCxn id="13" idx="1"/>
          </p:cNvCxnSpPr>
          <p:nvPr/>
        </p:nvCxnSpPr>
        <p:spPr>
          <a:xfrm rot="5400000" flipH="1" flipV="1">
            <a:off x="597862" y="4204650"/>
            <a:ext cx="2204772" cy="133679"/>
          </a:xfrm>
          <a:prstGeom prst="bentConnector4">
            <a:avLst>
              <a:gd name="adj1" fmla="val -10368"/>
              <a:gd name="adj2" fmla="val -797395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4CC05ECD-39A7-47CD-A21E-609EB2C135F8}"/>
              </a:ext>
            </a:extLst>
          </p:cNvPr>
          <p:cNvSpPr/>
          <p:nvPr/>
        </p:nvSpPr>
        <p:spPr>
          <a:xfrm>
            <a:off x="5463678" y="2256137"/>
            <a:ext cx="6728322" cy="379996"/>
          </a:xfrm>
          <a:prstGeom prst="rect">
            <a:avLst/>
          </a:prstGeom>
          <a:solidFill>
            <a:srgbClr val="000000">
              <a:alpha val="87059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2F4BA0A-CE86-459A-B184-51A256F5374A}"/>
              </a:ext>
            </a:extLst>
          </p:cNvPr>
          <p:cNvSpPr/>
          <p:nvPr/>
        </p:nvSpPr>
        <p:spPr>
          <a:xfrm>
            <a:off x="5463677" y="3756944"/>
            <a:ext cx="6728324" cy="1149384"/>
          </a:xfrm>
          <a:prstGeom prst="rect">
            <a:avLst/>
          </a:prstGeom>
          <a:solidFill>
            <a:srgbClr val="000000">
              <a:alpha val="87059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11677703-3DED-4C48-912D-64BFCAFFB43F}"/>
              </a:ext>
            </a:extLst>
          </p:cNvPr>
          <p:cNvSpPr/>
          <p:nvPr/>
        </p:nvSpPr>
        <p:spPr>
          <a:xfrm>
            <a:off x="0" y="1009651"/>
            <a:ext cx="5263363" cy="5848350"/>
          </a:xfrm>
          <a:custGeom>
            <a:avLst/>
            <a:gdLst>
              <a:gd name="connsiteX0" fmla="*/ 698500 w 5263363"/>
              <a:gd name="connsiteY0" fmla="*/ 2604740 h 5848350"/>
              <a:gd name="connsiteX1" fmla="*/ 698500 w 5263363"/>
              <a:gd name="connsiteY1" fmla="*/ 4749800 h 5848350"/>
              <a:gd name="connsiteX2" fmla="*/ 4698999 w 5263363"/>
              <a:gd name="connsiteY2" fmla="*/ 4749800 h 5848350"/>
              <a:gd name="connsiteX3" fmla="*/ 4698999 w 5263363"/>
              <a:gd name="connsiteY3" fmla="*/ 2604740 h 5848350"/>
              <a:gd name="connsiteX4" fmla="*/ 0 w 5263363"/>
              <a:gd name="connsiteY4" fmla="*/ 0 h 5848350"/>
              <a:gd name="connsiteX5" fmla="*/ 5263363 w 5263363"/>
              <a:gd name="connsiteY5" fmla="*/ 0 h 5848350"/>
              <a:gd name="connsiteX6" fmla="*/ 5263363 w 5263363"/>
              <a:gd name="connsiteY6" fmla="*/ 5848350 h 5848350"/>
              <a:gd name="connsiteX7" fmla="*/ 0 w 5263363"/>
              <a:gd name="connsiteY7" fmla="*/ 5848350 h 5848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263363" h="5848350">
                <a:moveTo>
                  <a:pt x="698500" y="2604740"/>
                </a:moveTo>
                <a:lnTo>
                  <a:pt x="698500" y="4749800"/>
                </a:lnTo>
                <a:lnTo>
                  <a:pt x="4698999" y="4749800"/>
                </a:lnTo>
                <a:lnTo>
                  <a:pt x="4698999" y="2604740"/>
                </a:lnTo>
                <a:close/>
                <a:moveTo>
                  <a:pt x="0" y="0"/>
                </a:moveTo>
                <a:lnTo>
                  <a:pt x="5263363" y="0"/>
                </a:lnTo>
                <a:lnTo>
                  <a:pt x="5263363" y="5848350"/>
                </a:lnTo>
                <a:lnTo>
                  <a:pt x="0" y="5848350"/>
                </a:lnTo>
                <a:close/>
              </a:path>
            </a:pathLst>
          </a:cu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8790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Straight Arrow Connector 29">
            <a:extLst>
              <a:ext uri="{FF2B5EF4-FFF2-40B4-BE49-F238E27FC236}">
                <a16:creationId xmlns:a16="http://schemas.microsoft.com/office/drawing/2014/main" id="{52F12F07-548C-4814-9E6B-16273311C8C5}"/>
              </a:ext>
            </a:extLst>
          </p:cNvPr>
          <p:cNvCxnSpPr>
            <a:cxnSpLocks/>
          </p:cNvCxnSpPr>
          <p:nvPr/>
        </p:nvCxnSpPr>
        <p:spPr>
          <a:xfrm rot="16200000" flipH="1">
            <a:off x="3832769" y="2332524"/>
            <a:ext cx="248252" cy="2471950"/>
          </a:xfrm>
          <a:prstGeom prst="bentConnector2">
            <a:avLst/>
          </a:prstGeom>
          <a:ln w="57150">
            <a:solidFill>
              <a:schemeClr val="bg1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8309E787-C210-4B29-B3B2-957C81EB5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Counter-factual Execution [</a:t>
            </a:r>
            <a:r>
              <a:rPr lang="en-US" dirty="0" err="1"/>
              <a:t>MalMax</a:t>
            </a:r>
            <a:r>
              <a:rPr lang="en-US" dirty="0"/>
              <a:t>, CCS’19]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91BE32-7CA8-4690-B240-B565C7D9CF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DFE98-CBEB-CC41-90EB-54BED8FD4CEA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66581A-0F42-41A1-AE34-0BF5AFA260AC}"/>
              </a:ext>
            </a:extLst>
          </p:cNvPr>
          <p:cNvSpPr/>
          <p:nvPr/>
        </p:nvSpPr>
        <p:spPr>
          <a:xfrm>
            <a:off x="1005861" y="1318221"/>
            <a:ext cx="1522453" cy="51057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if( .. = $pass)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2CDB9F3-572D-4AB8-A876-B6FEF05F379F}"/>
              </a:ext>
            </a:extLst>
          </p:cNvPr>
          <p:cNvSpPr/>
          <p:nvPr/>
        </p:nvSpPr>
        <p:spPr>
          <a:xfrm>
            <a:off x="130476" y="2190846"/>
            <a:ext cx="1522453" cy="510579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die(“…”);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7A380D7-A8B1-4D05-9A55-C9CA57658C22}"/>
              </a:ext>
            </a:extLst>
          </p:cNvPr>
          <p:cNvCxnSpPr>
            <a:stCxn id="7" idx="2"/>
            <a:endCxn id="8" idx="0"/>
          </p:cNvCxnSpPr>
          <p:nvPr/>
        </p:nvCxnSpPr>
        <p:spPr>
          <a:xfrm flipH="1">
            <a:off x="891703" y="1828800"/>
            <a:ext cx="875385" cy="362046"/>
          </a:xfrm>
          <a:prstGeom prst="straightConnector1">
            <a:avLst/>
          </a:prstGeom>
          <a:ln w="57150">
            <a:solidFill>
              <a:schemeClr val="accent3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D499C7F2-946F-4D7F-88B2-20D9708DA140}"/>
              </a:ext>
            </a:extLst>
          </p:cNvPr>
          <p:cNvSpPr/>
          <p:nvPr/>
        </p:nvSpPr>
        <p:spPr>
          <a:xfrm>
            <a:off x="1767088" y="2913814"/>
            <a:ext cx="1674698" cy="51057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Loop head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2F4B5A4-1B78-47AD-B963-D58D60935D7E}"/>
              </a:ext>
            </a:extLst>
          </p:cNvPr>
          <p:cNvSpPr/>
          <p:nvPr/>
        </p:nvSpPr>
        <p:spPr>
          <a:xfrm>
            <a:off x="1767088" y="3869989"/>
            <a:ext cx="1674698" cy="51057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if( $secret … )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E3266FD-EFEC-48DF-B87C-3526D56F0476}"/>
              </a:ext>
            </a:extLst>
          </p:cNvPr>
          <p:cNvSpPr/>
          <p:nvPr/>
        </p:nvSpPr>
        <p:spPr>
          <a:xfrm>
            <a:off x="2894074" y="4863297"/>
            <a:ext cx="1674698" cy="51057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eval($</a:t>
            </a:r>
            <a:r>
              <a:rPr lang="en-US" sz="2000" dirty="0" err="1"/>
              <a:t>obfus</a:t>
            </a:r>
            <a:r>
              <a:rPr lang="en-US" sz="2000" dirty="0"/>
              <a:t>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E5EA368-CFCE-4137-90F5-A0C035555916}"/>
              </a:ext>
            </a:extLst>
          </p:cNvPr>
          <p:cNvSpPr/>
          <p:nvPr/>
        </p:nvSpPr>
        <p:spPr>
          <a:xfrm>
            <a:off x="796060" y="4863297"/>
            <a:ext cx="1674698" cy="51057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include($file)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163229B-53D2-4EE3-96CD-8A1A86F8EE15}"/>
              </a:ext>
            </a:extLst>
          </p:cNvPr>
          <p:cNvCxnSpPr>
            <a:cxnSpLocks/>
            <a:stCxn id="7" idx="2"/>
            <a:endCxn id="13" idx="0"/>
          </p:cNvCxnSpPr>
          <p:nvPr/>
        </p:nvCxnSpPr>
        <p:spPr>
          <a:xfrm rot="16200000" flipH="1">
            <a:off x="1643255" y="1952632"/>
            <a:ext cx="1085014" cy="837349"/>
          </a:xfrm>
          <a:prstGeom prst="bentConnector3">
            <a:avLst>
              <a:gd name="adj1" fmla="val 23079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A1C48C9-A33D-4D86-98D9-C100808D3BBF}"/>
              </a:ext>
            </a:extLst>
          </p:cNvPr>
          <p:cNvCxnSpPr>
            <a:cxnSpLocks/>
            <a:stCxn id="13" idx="2"/>
            <a:endCxn id="14" idx="0"/>
          </p:cNvCxnSpPr>
          <p:nvPr/>
        </p:nvCxnSpPr>
        <p:spPr>
          <a:xfrm>
            <a:off x="2604437" y="3424393"/>
            <a:ext cx="0" cy="44559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0D2EA4B-ED5B-4E17-9D18-7BDACCB5CC07}"/>
              </a:ext>
            </a:extLst>
          </p:cNvPr>
          <p:cNvCxnSpPr>
            <a:cxnSpLocks/>
            <a:stCxn id="14" idx="2"/>
            <a:endCxn id="15" idx="0"/>
          </p:cNvCxnSpPr>
          <p:nvPr/>
        </p:nvCxnSpPr>
        <p:spPr>
          <a:xfrm>
            <a:off x="2604437" y="4380568"/>
            <a:ext cx="1126986" cy="482729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0BCB870-413E-48AC-97BA-DCEE8F7D742D}"/>
              </a:ext>
            </a:extLst>
          </p:cNvPr>
          <p:cNvCxnSpPr>
            <a:cxnSpLocks/>
            <a:stCxn id="14" idx="2"/>
            <a:endCxn id="16" idx="0"/>
          </p:cNvCxnSpPr>
          <p:nvPr/>
        </p:nvCxnSpPr>
        <p:spPr>
          <a:xfrm flipH="1">
            <a:off x="1633409" y="4380568"/>
            <a:ext cx="971028" cy="48272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20621869-F276-45AE-8EFB-8E00A2866106}"/>
              </a:ext>
            </a:extLst>
          </p:cNvPr>
          <p:cNvSpPr/>
          <p:nvPr/>
        </p:nvSpPr>
        <p:spPr>
          <a:xfrm>
            <a:off x="5936297" y="1859340"/>
            <a:ext cx="6281269" cy="304698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 (</a:t>
            </a:r>
            <a:r>
              <a:rPr lang="en-US" sz="2400" dirty="0">
                <a:solidFill>
                  <a:srgbClr val="9CDCFE"/>
                </a:solidFill>
                <a:latin typeface="Consolas" panose="020B0609020204030204" pitchFamily="49" charset="0"/>
              </a:rPr>
              <a:t>$_GET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[</a:t>
            </a:r>
            <a:r>
              <a:rPr lang="en-US" sz="2400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]!=</a:t>
            </a:r>
            <a:r>
              <a:rPr lang="en-US" sz="2400" dirty="0">
                <a:solidFill>
                  <a:srgbClr val="9CDCFE"/>
                </a:solidFill>
                <a:latin typeface="Consolas" panose="020B0609020204030204" pitchFamily="49" charset="0"/>
              </a:rPr>
              <a:t>$password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) </a:t>
            </a:r>
          </a:p>
          <a:p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en-US" sz="2400" dirty="0">
                <a:solidFill>
                  <a:srgbClr val="C586C0"/>
                </a:solidFill>
                <a:latin typeface="Consolas" panose="020B0609020204030204" pitchFamily="49" charset="0"/>
              </a:rPr>
              <a:t>die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"Nothing to see here."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2400" dirty="0">
                <a:solidFill>
                  <a:srgbClr val="C586C0"/>
                </a:solidFill>
                <a:latin typeface="Consolas" panose="020B0609020204030204" pitchFamily="49" charset="0"/>
              </a:rPr>
              <a:t>for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 (...) </a:t>
            </a:r>
          </a:p>
          <a:p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  </a:t>
            </a:r>
            <a:r>
              <a:rPr lang="en-US" sz="24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 (</a:t>
            </a:r>
            <a:r>
              <a:rPr lang="en-US" sz="2400" dirty="0">
                <a:solidFill>
                  <a:srgbClr val="9CDCFE"/>
                </a:solidFill>
                <a:latin typeface="Consolas" panose="020B0609020204030204" pitchFamily="49" charset="0"/>
              </a:rPr>
              <a:t>$secret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 === </a:t>
            </a:r>
            <a:r>
              <a:rPr 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"..."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) {</a:t>
            </a:r>
          </a:p>
          <a:p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    </a:t>
            </a:r>
            <a:r>
              <a:rPr lang="en-US" sz="2400" dirty="0">
                <a:solidFill>
                  <a:srgbClr val="DCDCAA"/>
                </a:solidFill>
                <a:latin typeface="Consolas" panose="020B0609020204030204" pitchFamily="49" charset="0"/>
              </a:rPr>
              <a:t>include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9CDCFE"/>
                </a:solidFill>
                <a:latin typeface="Consolas" panose="020B0609020204030204" pitchFamily="49" charset="0"/>
              </a:rPr>
              <a:t>$filename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); </a:t>
            </a:r>
          </a:p>
          <a:p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  } </a:t>
            </a:r>
            <a:r>
              <a:rPr lang="en-US" sz="2400" dirty="0">
                <a:solidFill>
                  <a:srgbClr val="C586C0"/>
                </a:solidFill>
                <a:latin typeface="Consolas" panose="020B0609020204030204" pitchFamily="49" charset="0"/>
              </a:rPr>
              <a:t>else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 { </a:t>
            </a:r>
          </a:p>
          <a:p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    </a:t>
            </a:r>
            <a:r>
              <a:rPr lang="en-US" sz="2400" dirty="0">
                <a:solidFill>
                  <a:srgbClr val="DCDCAA"/>
                </a:solidFill>
                <a:latin typeface="Consolas" panose="020B0609020204030204" pitchFamily="49" charset="0"/>
              </a:rPr>
              <a:t>eval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9CDCFE"/>
                </a:solidFill>
                <a:latin typeface="Consolas" panose="020B0609020204030204" pitchFamily="49" charset="0"/>
              </a:rPr>
              <a:t>$</a:t>
            </a:r>
            <a:r>
              <a:rPr lang="en-US" sz="2400" dirty="0" err="1">
                <a:solidFill>
                  <a:srgbClr val="9CDCFE"/>
                </a:solidFill>
                <a:latin typeface="Consolas" panose="020B0609020204030204" pitchFamily="49" charset="0"/>
              </a:rPr>
              <a:t>obfuscated_code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  }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637B1AE-D34F-449C-9AFF-FE5A76CC69F5}"/>
              </a:ext>
            </a:extLst>
          </p:cNvPr>
          <p:cNvSpPr/>
          <p:nvPr/>
        </p:nvSpPr>
        <p:spPr>
          <a:xfrm>
            <a:off x="5463676" y="1859340"/>
            <a:ext cx="498540" cy="304698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1</a:t>
            </a:r>
          </a:p>
          <a:p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2</a:t>
            </a:r>
          </a:p>
          <a:p>
            <a:r>
              <a:rPr lang="en-US" sz="2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3</a:t>
            </a:r>
          </a:p>
          <a:p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4</a:t>
            </a:r>
          </a:p>
          <a:p>
            <a:r>
              <a:rPr lang="en-US" sz="2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5</a:t>
            </a:r>
          </a:p>
          <a:p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6</a:t>
            </a:r>
          </a:p>
          <a:p>
            <a:r>
              <a:rPr lang="en-US" sz="2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7</a:t>
            </a:r>
          </a:p>
          <a:p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8</a:t>
            </a:r>
          </a:p>
        </p:txBody>
      </p:sp>
      <p:cxnSp>
        <p:nvCxnSpPr>
          <p:cNvPr id="19" name="Straight Arrow Connector 34">
            <a:extLst>
              <a:ext uri="{FF2B5EF4-FFF2-40B4-BE49-F238E27FC236}">
                <a16:creationId xmlns:a16="http://schemas.microsoft.com/office/drawing/2014/main" id="{75BF31D8-1AA1-477D-911A-977597887CC2}"/>
              </a:ext>
            </a:extLst>
          </p:cNvPr>
          <p:cNvCxnSpPr>
            <a:cxnSpLocks/>
          </p:cNvCxnSpPr>
          <p:nvPr/>
        </p:nvCxnSpPr>
        <p:spPr>
          <a:xfrm rot="5400000" flipH="1">
            <a:off x="2484219" y="4126672"/>
            <a:ext cx="2204772" cy="289637"/>
          </a:xfrm>
          <a:prstGeom prst="bentConnector4">
            <a:avLst>
              <a:gd name="adj1" fmla="val -10368"/>
              <a:gd name="adj2" fmla="val -368029"/>
            </a:avLst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34">
            <a:extLst>
              <a:ext uri="{FF2B5EF4-FFF2-40B4-BE49-F238E27FC236}">
                <a16:creationId xmlns:a16="http://schemas.microsoft.com/office/drawing/2014/main" id="{1A1C1B86-5544-41B4-B574-1AD2192407C4}"/>
              </a:ext>
            </a:extLst>
          </p:cNvPr>
          <p:cNvCxnSpPr>
            <a:cxnSpLocks/>
            <a:stCxn id="16" idx="2"/>
            <a:endCxn id="13" idx="1"/>
          </p:cNvCxnSpPr>
          <p:nvPr/>
        </p:nvCxnSpPr>
        <p:spPr>
          <a:xfrm rot="5400000" flipH="1" flipV="1">
            <a:off x="597862" y="4204650"/>
            <a:ext cx="2204772" cy="133679"/>
          </a:xfrm>
          <a:prstGeom prst="bentConnector4">
            <a:avLst>
              <a:gd name="adj1" fmla="val -10368"/>
              <a:gd name="adj2" fmla="val -797395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4CC05ECD-39A7-47CD-A21E-609EB2C135F8}"/>
              </a:ext>
            </a:extLst>
          </p:cNvPr>
          <p:cNvSpPr/>
          <p:nvPr/>
        </p:nvSpPr>
        <p:spPr>
          <a:xfrm>
            <a:off x="5463678" y="2256137"/>
            <a:ext cx="6728322" cy="379996"/>
          </a:xfrm>
          <a:prstGeom prst="rect">
            <a:avLst/>
          </a:prstGeom>
          <a:solidFill>
            <a:srgbClr val="000000">
              <a:alpha val="87059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2F4BA0A-CE86-459A-B184-51A256F5374A}"/>
              </a:ext>
            </a:extLst>
          </p:cNvPr>
          <p:cNvSpPr/>
          <p:nvPr/>
        </p:nvSpPr>
        <p:spPr>
          <a:xfrm>
            <a:off x="5463677" y="3756944"/>
            <a:ext cx="6728324" cy="379996"/>
          </a:xfrm>
          <a:prstGeom prst="rect">
            <a:avLst/>
          </a:prstGeom>
          <a:solidFill>
            <a:srgbClr val="000000">
              <a:alpha val="87059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5EBD5025-0809-4398-9CEA-8EC01348806A}"/>
              </a:ext>
            </a:extLst>
          </p:cNvPr>
          <p:cNvSpPr/>
          <p:nvPr/>
        </p:nvSpPr>
        <p:spPr>
          <a:xfrm>
            <a:off x="0" y="1009651"/>
            <a:ext cx="5263363" cy="5848350"/>
          </a:xfrm>
          <a:custGeom>
            <a:avLst/>
            <a:gdLst>
              <a:gd name="connsiteX0" fmla="*/ 698500 w 5263363"/>
              <a:gd name="connsiteY0" fmla="*/ 2604740 h 5848350"/>
              <a:gd name="connsiteX1" fmla="*/ 698500 w 5263363"/>
              <a:gd name="connsiteY1" fmla="*/ 4749800 h 5848350"/>
              <a:gd name="connsiteX2" fmla="*/ 4698999 w 5263363"/>
              <a:gd name="connsiteY2" fmla="*/ 4749800 h 5848350"/>
              <a:gd name="connsiteX3" fmla="*/ 4698999 w 5263363"/>
              <a:gd name="connsiteY3" fmla="*/ 2604740 h 5848350"/>
              <a:gd name="connsiteX4" fmla="*/ 0 w 5263363"/>
              <a:gd name="connsiteY4" fmla="*/ 0 h 5848350"/>
              <a:gd name="connsiteX5" fmla="*/ 5263363 w 5263363"/>
              <a:gd name="connsiteY5" fmla="*/ 0 h 5848350"/>
              <a:gd name="connsiteX6" fmla="*/ 5263363 w 5263363"/>
              <a:gd name="connsiteY6" fmla="*/ 5848350 h 5848350"/>
              <a:gd name="connsiteX7" fmla="*/ 0 w 5263363"/>
              <a:gd name="connsiteY7" fmla="*/ 5848350 h 5848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263363" h="5848350">
                <a:moveTo>
                  <a:pt x="698500" y="2604740"/>
                </a:moveTo>
                <a:lnTo>
                  <a:pt x="698500" y="4749800"/>
                </a:lnTo>
                <a:lnTo>
                  <a:pt x="4698999" y="4749800"/>
                </a:lnTo>
                <a:lnTo>
                  <a:pt x="4698999" y="2604740"/>
                </a:lnTo>
                <a:close/>
                <a:moveTo>
                  <a:pt x="0" y="0"/>
                </a:moveTo>
                <a:lnTo>
                  <a:pt x="5263363" y="0"/>
                </a:lnTo>
                <a:lnTo>
                  <a:pt x="5263363" y="5848350"/>
                </a:lnTo>
                <a:lnTo>
                  <a:pt x="0" y="5848350"/>
                </a:lnTo>
                <a:close/>
              </a:path>
            </a:pathLst>
          </a:cu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1184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7AB877-15CE-497C-A46F-74C1D8C3F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details in the paper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AFA0A2-8AD8-44B4-8198-83A2BBC62E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b="1" dirty="0"/>
              <a:t>Counter-factual Execution.</a:t>
            </a:r>
            <a:r>
              <a:rPr lang="en-US" sz="3200" dirty="0"/>
              <a:t> Exploring hidden malicious paths and execution contexts.</a:t>
            </a:r>
          </a:p>
          <a:p>
            <a:r>
              <a:rPr lang="en-US" sz="3200" b="1" dirty="0"/>
              <a:t>Sharing Global Artifacts between Paths.</a:t>
            </a:r>
            <a:r>
              <a:rPr lang="en-US" sz="3200" dirty="0"/>
              <a:t> Facilitating discovery of new dynamic code generation dependent on global artifacts (e.g., global variables).</a:t>
            </a:r>
          </a:p>
          <a:p>
            <a:r>
              <a:rPr lang="en-US" sz="3200" b="1" dirty="0"/>
              <a:t>Sandboxing</a:t>
            </a:r>
            <a:r>
              <a:rPr lang="en-US" sz="3200" dirty="0"/>
              <a:t>. Preventing malicious programs from harming the host system.</a:t>
            </a:r>
          </a:p>
          <a:p>
            <a:pPr marL="0" indent="0">
              <a:buNone/>
            </a:pPr>
            <a:r>
              <a:rPr lang="en-US" sz="3200" dirty="0"/>
              <a:t>and more…</a:t>
            </a:r>
            <a:endParaRPr lang="en-US" sz="3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6760FC-7960-4B1F-A65A-01F12B1F40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DFE98-CBEB-CC41-90EB-54BED8FD4CEA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5627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codeguard logo">
            <a:extLst>
              <a:ext uri="{FF2B5EF4-FFF2-40B4-BE49-F238E27FC236}">
                <a16:creationId xmlns:a16="http://schemas.microsoft.com/office/drawing/2014/main" id="{1E60FB0F-C59C-4DBF-8578-60E109CC65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4333" y="1189580"/>
            <a:ext cx="3550227" cy="1065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EBB1514-D142-48B6-81A5-045FEA8B9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</a:t>
            </a:r>
            <a:r>
              <a:rPr lang="en-US" b="0" dirty="0"/>
              <a:t>: Dataset Collection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D6AC2C-5084-4B09-A6B3-D31A8CA637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194239"/>
            <a:ext cx="6063114" cy="5162110"/>
          </a:xfrm>
        </p:spPr>
        <p:txBody>
          <a:bodyPr>
            <a:normAutofit/>
          </a:bodyPr>
          <a:lstStyle/>
          <a:p>
            <a:r>
              <a:rPr lang="en-US" sz="3200" dirty="0"/>
              <a:t>Real-world Website Deployments: </a:t>
            </a:r>
            <a:br>
              <a:rPr lang="en-US" sz="3200" dirty="0"/>
            </a:br>
            <a:r>
              <a:rPr lang="en-US" sz="3200" b="1" dirty="0"/>
              <a:t>400K real-world website snapshots </a:t>
            </a:r>
            <a:r>
              <a:rPr lang="en-US" sz="3200" dirty="0"/>
              <a:t>deployed in the wild (via </a:t>
            </a:r>
            <a:r>
              <a:rPr lang="en-US" sz="3200" b="1" dirty="0" err="1"/>
              <a:t>CodeGuard</a:t>
            </a:r>
            <a:r>
              <a:rPr lang="en-US" sz="3200" dirty="0"/>
              <a:t>).</a:t>
            </a:r>
          </a:p>
          <a:p>
            <a:r>
              <a:rPr lang="en-US" sz="3200" b="1" dirty="0"/>
              <a:t>Nightly Backup: </a:t>
            </a:r>
            <a:r>
              <a:rPr lang="en-US" sz="3200" dirty="0"/>
              <a:t>Every night, a website is backed up when </a:t>
            </a:r>
            <a:r>
              <a:rPr lang="en-US" sz="3200" dirty="0" err="1"/>
              <a:t>maldet</a:t>
            </a:r>
            <a:r>
              <a:rPr lang="en-US" sz="3200" dirty="0"/>
              <a:t> finds one or more malware. Multiple versions of a website can be backed up.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773C81-D5CF-4200-BF03-7BB13B648F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DFE98-CBEB-CC41-90EB-54BED8FD4CEA}" type="slidenum">
              <a:rPr lang="en-US" smtClean="0"/>
              <a:pPr/>
              <a:t>18</a:t>
            </a:fld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996449B-3EB5-49E3-BA9B-E89B8B616E94}"/>
              </a:ext>
            </a:extLst>
          </p:cNvPr>
          <p:cNvCxnSpPr/>
          <p:nvPr/>
        </p:nvCxnSpPr>
        <p:spPr>
          <a:xfrm>
            <a:off x="7267074" y="3206939"/>
            <a:ext cx="4514248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8E5BFFEB-FA4D-4555-981D-CE4679AEA077}"/>
              </a:ext>
            </a:extLst>
          </p:cNvPr>
          <p:cNvSpPr/>
          <p:nvPr/>
        </p:nvSpPr>
        <p:spPr>
          <a:xfrm>
            <a:off x="7632834" y="3072185"/>
            <a:ext cx="269507" cy="26950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2D5CB66-089C-4922-96C4-17FC607BF2D8}"/>
              </a:ext>
            </a:extLst>
          </p:cNvPr>
          <p:cNvSpPr/>
          <p:nvPr/>
        </p:nvSpPr>
        <p:spPr>
          <a:xfrm>
            <a:off x="9254691" y="3072185"/>
            <a:ext cx="269507" cy="26950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A11DF7D-18B0-41AF-B7A0-B502929FBCC9}"/>
              </a:ext>
            </a:extLst>
          </p:cNvPr>
          <p:cNvSpPr/>
          <p:nvPr/>
        </p:nvSpPr>
        <p:spPr>
          <a:xfrm>
            <a:off x="10876548" y="3072185"/>
            <a:ext cx="269507" cy="26950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5C5B93-74F2-4EE9-9A0A-CF88C8857293}"/>
              </a:ext>
            </a:extLst>
          </p:cNvPr>
          <p:cNvSpPr txBox="1"/>
          <p:nvPr/>
        </p:nvSpPr>
        <p:spPr>
          <a:xfrm>
            <a:off x="6931143" y="2356289"/>
            <a:ext cx="17229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Day 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E694251-6F24-4541-8E4D-9DCBBA6F2FED}"/>
              </a:ext>
            </a:extLst>
          </p:cNvPr>
          <p:cNvSpPr txBox="1"/>
          <p:nvPr/>
        </p:nvSpPr>
        <p:spPr>
          <a:xfrm>
            <a:off x="8527983" y="2356289"/>
            <a:ext cx="17229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Day 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F42F601-C37E-470E-8250-50D18768C3F4}"/>
              </a:ext>
            </a:extLst>
          </p:cNvPr>
          <p:cNvSpPr txBox="1"/>
          <p:nvPr/>
        </p:nvSpPr>
        <p:spPr>
          <a:xfrm>
            <a:off x="10145979" y="2356289"/>
            <a:ext cx="17229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Day 3</a:t>
            </a:r>
          </a:p>
        </p:txBody>
      </p:sp>
      <p:pic>
        <p:nvPicPr>
          <p:cNvPr id="1028" name="Picture 4" descr="Image result for maldet logo">
            <a:extLst>
              <a:ext uri="{FF2B5EF4-FFF2-40B4-BE49-F238E27FC236}">
                <a16:creationId xmlns:a16="http://schemas.microsoft.com/office/drawing/2014/main" id="{37237927-BC80-4299-9AE1-A9FD14123E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3642" y="3950947"/>
            <a:ext cx="2591604" cy="1101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46B797B7-B132-4DCC-B11D-22153A5DB626}"/>
              </a:ext>
            </a:extLst>
          </p:cNvPr>
          <p:cNvCxnSpPr>
            <a:cxnSpLocks/>
            <a:stCxn id="7" idx="4"/>
            <a:endCxn id="1028" idx="0"/>
          </p:cNvCxnSpPr>
          <p:nvPr/>
        </p:nvCxnSpPr>
        <p:spPr>
          <a:xfrm rot="16200000" flipH="1">
            <a:off x="8273889" y="2835391"/>
            <a:ext cx="609255" cy="1621856"/>
          </a:xfrm>
          <a:prstGeom prst="curvedConnector3">
            <a:avLst>
              <a:gd name="adj1" fmla="val 50000"/>
            </a:avLst>
          </a:prstGeom>
          <a:ln w="57150">
            <a:solidFill>
              <a:schemeClr val="tx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28817DC7-15C8-4316-B868-BAECF822274B}"/>
              </a:ext>
            </a:extLst>
          </p:cNvPr>
          <p:cNvCxnSpPr>
            <a:cxnSpLocks/>
            <a:stCxn id="9" idx="4"/>
            <a:endCxn id="1028" idx="0"/>
          </p:cNvCxnSpPr>
          <p:nvPr/>
        </p:nvCxnSpPr>
        <p:spPr>
          <a:xfrm rot="5400000">
            <a:off x="9084818" y="3646319"/>
            <a:ext cx="609255" cy="1"/>
          </a:xfrm>
          <a:prstGeom prst="bentConnector3">
            <a:avLst/>
          </a:prstGeom>
          <a:ln w="57150">
            <a:solidFill>
              <a:schemeClr val="tx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980110AD-F47B-4BF2-9149-1D3F4927F4E9}"/>
              </a:ext>
            </a:extLst>
          </p:cNvPr>
          <p:cNvCxnSpPr>
            <a:cxnSpLocks/>
            <a:stCxn id="10" idx="4"/>
            <a:endCxn id="1028" idx="0"/>
          </p:cNvCxnSpPr>
          <p:nvPr/>
        </p:nvCxnSpPr>
        <p:spPr>
          <a:xfrm rot="5400000">
            <a:off x="9895746" y="2835390"/>
            <a:ext cx="609255" cy="1621858"/>
          </a:xfrm>
          <a:prstGeom prst="curvedConnector3">
            <a:avLst>
              <a:gd name="adj1" fmla="val 50000"/>
            </a:avLst>
          </a:prstGeom>
          <a:ln w="57150">
            <a:solidFill>
              <a:schemeClr val="tx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1CD8B13E-D280-4AF3-8B7A-5322E06A1271}"/>
              </a:ext>
            </a:extLst>
          </p:cNvPr>
          <p:cNvCxnSpPr>
            <a:cxnSpLocks/>
            <a:stCxn id="1028" idx="2"/>
          </p:cNvCxnSpPr>
          <p:nvPr/>
        </p:nvCxnSpPr>
        <p:spPr>
          <a:xfrm rot="16200000" flipH="1">
            <a:off x="8976147" y="5465835"/>
            <a:ext cx="826597" cy="2"/>
          </a:xfrm>
          <a:prstGeom prst="bentConnector3">
            <a:avLst>
              <a:gd name="adj1" fmla="val 50000"/>
            </a:avLst>
          </a:prstGeom>
          <a:ln w="57150">
            <a:solidFill>
              <a:srgbClr val="C0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A92963D1-9A6C-4867-BE58-B0AC995682FF}"/>
              </a:ext>
            </a:extLst>
          </p:cNvPr>
          <p:cNvSpPr txBox="1"/>
          <p:nvPr/>
        </p:nvSpPr>
        <p:spPr>
          <a:xfrm>
            <a:off x="6931595" y="5886050"/>
            <a:ext cx="4915698" cy="609256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noAutofit/>
          </a:bodyPr>
          <a:lstStyle/>
          <a:p>
            <a:pPr algn="ctr"/>
            <a:r>
              <a:rPr lang="en-US" sz="3200" b="1" i="1" dirty="0"/>
              <a:t>Backup the entire website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4EBAECF-D15D-48BF-B812-9F3F0CD5CD8F}"/>
              </a:ext>
            </a:extLst>
          </p:cNvPr>
          <p:cNvSpPr txBox="1"/>
          <p:nvPr/>
        </p:nvSpPr>
        <p:spPr>
          <a:xfrm>
            <a:off x="9301269" y="4913336"/>
            <a:ext cx="2052531" cy="206210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2400" i="1" dirty="0">
                <a:solidFill>
                  <a:srgbClr val="C00000"/>
                </a:solidFill>
              </a:rPr>
              <a:t>if malware found</a:t>
            </a:r>
          </a:p>
        </p:txBody>
      </p:sp>
    </p:spTree>
    <p:extLst>
      <p:ext uri="{BB962C8B-B14F-4D97-AF65-F5344CB8AC3E}">
        <p14:creationId xmlns:p14="http://schemas.microsoft.com/office/powerpoint/2010/main" val="6387608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95E10-1503-43A3-A504-67360BD98E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Evaluation: </a:t>
            </a:r>
            <a:r>
              <a:rPr lang="en-US" b="0" dirty="0"/>
              <a:t>Numbers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FBB0BC-78A3-4C02-AE75-B8AA1BC2D7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94239"/>
            <a:ext cx="8010525" cy="5162110"/>
          </a:xfrm>
        </p:spPr>
        <p:txBody>
          <a:bodyPr>
            <a:normAutofit fontScale="92500"/>
          </a:bodyPr>
          <a:lstStyle/>
          <a:p>
            <a:r>
              <a:rPr lang="en-US" dirty="0"/>
              <a:t>From </a:t>
            </a:r>
            <a:r>
              <a:rPr lang="en-US" b="1" dirty="0"/>
              <a:t>400K</a:t>
            </a:r>
            <a:r>
              <a:rPr lang="en-US" dirty="0"/>
              <a:t> website snapshots (about 3M files)</a:t>
            </a:r>
          </a:p>
          <a:p>
            <a:r>
              <a:rPr lang="en-US" b="1" dirty="0"/>
              <a:t>700K</a:t>
            </a:r>
            <a:r>
              <a:rPr lang="en-US" dirty="0"/>
              <a:t> files containing PHP code</a:t>
            </a:r>
          </a:p>
          <a:p>
            <a:r>
              <a:rPr lang="en-US" b="1" dirty="0"/>
              <a:t>1,269</a:t>
            </a:r>
            <a:r>
              <a:rPr lang="en-US" dirty="0"/>
              <a:t> files with dynamic constructs (potentially obfuscated)</a:t>
            </a:r>
          </a:p>
          <a:p>
            <a:pPr lvl="1"/>
            <a:r>
              <a:rPr lang="en-US" b="1" dirty="0"/>
              <a:t>1,040</a:t>
            </a:r>
            <a:r>
              <a:rPr lang="en-US" dirty="0"/>
              <a:t> unique files.</a:t>
            </a:r>
          </a:p>
          <a:p>
            <a:r>
              <a:rPr lang="en-US" dirty="0"/>
              <a:t>We scan them with </a:t>
            </a:r>
            <a:r>
              <a:rPr lang="en-US" dirty="0" err="1"/>
              <a:t>VirusTotal</a:t>
            </a:r>
            <a:r>
              <a:rPr lang="en-US" dirty="0"/>
              <a:t>: </a:t>
            </a:r>
            <a:r>
              <a:rPr lang="en-US" b="1" dirty="0"/>
              <a:t>688</a:t>
            </a:r>
            <a:r>
              <a:rPr lang="en-US" dirty="0"/>
              <a:t> files were detected.</a:t>
            </a:r>
          </a:p>
          <a:p>
            <a:r>
              <a:rPr lang="en-US" dirty="0"/>
              <a:t>We manually analyze the remaining </a:t>
            </a:r>
            <a:r>
              <a:rPr lang="en-US" b="1" dirty="0"/>
              <a:t>352</a:t>
            </a:r>
            <a:r>
              <a:rPr lang="en-US" dirty="0"/>
              <a:t> files left undetected (with our previous work in CCS’19)</a:t>
            </a:r>
          </a:p>
          <a:p>
            <a:r>
              <a:rPr lang="en-US" dirty="0"/>
              <a:t>Identified </a:t>
            </a:r>
            <a:r>
              <a:rPr lang="en-US" b="1" dirty="0"/>
              <a:t>56</a:t>
            </a:r>
            <a:r>
              <a:rPr lang="en-US" dirty="0"/>
              <a:t> previously undetected malware</a:t>
            </a:r>
          </a:p>
          <a:p>
            <a:r>
              <a:rPr lang="en-US" b="1" dirty="0"/>
              <a:t>CUBISMO can </a:t>
            </a:r>
            <a:r>
              <a:rPr lang="en-US" b="1"/>
              <a:t>reveal 53 out of the 56 malware samples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C1BF39-1DDB-484C-928E-E13E5EA14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DFE98-CBEB-CC41-90EB-54BED8FD4CEA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77549D6-BDC1-4732-B4F1-E32098277347}"/>
              </a:ext>
            </a:extLst>
          </p:cNvPr>
          <p:cNvSpPr/>
          <p:nvPr/>
        </p:nvSpPr>
        <p:spPr>
          <a:xfrm>
            <a:off x="8963025" y="0"/>
            <a:ext cx="2847975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2800" b="1" dirty="0">
              <a:latin typeface="Saira SemiCondensed" panose="00000506000000000000" pitchFamily="2" charset="0"/>
            </a:endParaRPr>
          </a:p>
          <a:p>
            <a:pPr algn="ctr"/>
            <a:endParaRPr lang="en-US" sz="2800" b="1" dirty="0">
              <a:latin typeface="Saira SemiCondensed" panose="00000506000000000000" pitchFamily="2" charset="0"/>
            </a:endParaRPr>
          </a:p>
          <a:p>
            <a:pPr algn="ctr"/>
            <a:r>
              <a:rPr lang="en-US" sz="2800" b="1" dirty="0">
                <a:latin typeface="Saira SemiCondensed" panose="00000506000000000000" pitchFamily="2" charset="0"/>
              </a:rPr>
              <a:t>700K files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71000E0-3C76-4D89-9066-1305BD3BF1F8}"/>
              </a:ext>
            </a:extLst>
          </p:cNvPr>
          <p:cNvSpPr/>
          <p:nvPr/>
        </p:nvSpPr>
        <p:spPr>
          <a:xfrm>
            <a:off x="8963025" y="2495323"/>
            <a:ext cx="2847975" cy="2567215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2800" b="1" dirty="0">
              <a:latin typeface="Saira SemiCondensed" panose="00000506000000000000" pitchFamily="2" charset="0"/>
            </a:endParaRPr>
          </a:p>
          <a:p>
            <a:pPr algn="ctr"/>
            <a:r>
              <a:rPr lang="en-US" sz="2800" b="1" dirty="0">
                <a:latin typeface="Saira SemiCondensed" panose="00000506000000000000" pitchFamily="2" charset="0"/>
              </a:rPr>
              <a:t>1,269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425252-9E3C-4903-AE4E-A08541666C9B}"/>
              </a:ext>
            </a:extLst>
          </p:cNvPr>
          <p:cNvSpPr/>
          <p:nvPr/>
        </p:nvSpPr>
        <p:spPr>
          <a:xfrm>
            <a:off x="8963025" y="4111050"/>
            <a:ext cx="2847975" cy="95148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800" b="1" dirty="0">
                <a:latin typeface="Saira SemiCondensed" panose="00000506000000000000" pitchFamily="2" charset="0"/>
              </a:rPr>
              <a:t>352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550DFA7-B583-44CC-85B1-B97E28FF8246}"/>
              </a:ext>
            </a:extLst>
          </p:cNvPr>
          <p:cNvSpPr/>
          <p:nvPr/>
        </p:nvSpPr>
        <p:spPr>
          <a:xfrm>
            <a:off x="8963025" y="4485412"/>
            <a:ext cx="828675" cy="57712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2800" b="1" dirty="0">
                <a:latin typeface="Saira SemiCondensed" panose="00000506000000000000" pitchFamily="2" charset="0"/>
              </a:rPr>
              <a:t>56</a:t>
            </a:r>
          </a:p>
        </p:txBody>
      </p:sp>
    </p:spTree>
    <p:extLst>
      <p:ext uri="{BB962C8B-B14F-4D97-AF65-F5344CB8AC3E}">
        <p14:creationId xmlns:p14="http://schemas.microsoft.com/office/powerpoint/2010/main" val="1199730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19F8E-4FA4-4A90-8044-57F284B94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Cubist Art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E9E930-1493-4448-9BD2-A8CFB9DF87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3200" dirty="0"/>
              <a:t>“Cubist art analyzes </a:t>
            </a:r>
            <a:br>
              <a:rPr lang="en-US" sz="3200" dirty="0"/>
            </a:br>
            <a:r>
              <a:rPr lang="en-US" sz="3200" b="1" dirty="0">
                <a:solidFill>
                  <a:srgbClr val="FF0000"/>
                </a:solidFill>
              </a:rPr>
              <a:t>multiple aspects </a:t>
            </a:r>
            <a:r>
              <a:rPr lang="en-US" sz="3200" dirty="0"/>
              <a:t>of an object, </a:t>
            </a:r>
            <a:br>
              <a:rPr lang="en-US" sz="3200" dirty="0"/>
            </a:br>
            <a:r>
              <a:rPr lang="en-US" sz="3200" b="1" dirty="0">
                <a:solidFill>
                  <a:srgbClr val="FF0000"/>
                </a:solidFill>
              </a:rPr>
              <a:t>breaks them down</a:t>
            </a:r>
            <a:r>
              <a:rPr lang="en-US" sz="3200" dirty="0"/>
              <a:t>, and </a:t>
            </a:r>
            <a:br>
              <a:rPr lang="en-US" sz="3200" dirty="0"/>
            </a:br>
            <a:r>
              <a:rPr lang="en-US" sz="3200" b="1" dirty="0">
                <a:solidFill>
                  <a:srgbClr val="FF0000"/>
                </a:solidFill>
              </a:rPr>
              <a:t>reassembles</a:t>
            </a:r>
            <a:r>
              <a:rPr lang="en-US" sz="3200" dirty="0"/>
              <a:t> them for </a:t>
            </a:r>
            <a:br>
              <a:rPr lang="en-US" sz="3200" dirty="0"/>
            </a:br>
            <a:r>
              <a:rPr lang="en-US" sz="3200" dirty="0"/>
              <a:t>presentation.”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9991EA-B3C0-4E44-9D13-A387513EB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DFE98-CBEB-CC41-90EB-54BED8FD4CEA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E9AFB49-5F8F-4D8E-BA3E-368559F824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3750" y="0"/>
            <a:ext cx="5048250" cy="6980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04CE99B-C671-4724-AE95-CBADD47A0FF3}"/>
              </a:ext>
            </a:extLst>
          </p:cNvPr>
          <p:cNvSpPr/>
          <p:nvPr/>
        </p:nvSpPr>
        <p:spPr>
          <a:xfrm>
            <a:off x="-1" y="4476750"/>
            <a:ext cx="7143751" cy="2381250"/>
          </a:xfrm>
          <a:prstGeom prst="rect">
            <a:avLst/>
          </a:prstGeom>
          <a:solidFill>
            <a:schemeClr val="accent4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/>
            <a:r>
              <a:rPr lang="en-US" sz="3200" b="1" dirty="0">
                <a:solidFill>
                  <a:schemeClr val="tx1"/>
                </a:solidFill>
                <a:latin typeface="Saira SemiCondensed" panose="00000506000000000000" pitchFamily="2" charset="0"/>
              </a:rPr>
              <a:t>Pablo Picasso, 1910</a:t>
            </a:r>
            <a:br>
              <a:rPr lang="en-US" sz="2800" b="1" dirty="0">
                <a:solidFill>
                  <a:schemeClr val="tx1"/>
                </a:solidFill>
                <a:latin typeface="Saira SemiCondensed" panose="00000506000000000000" pitchFamily="2" charset="0"/>
              </a:rPr>
            </a:br>
            <a:r>
              <a:rPr lang="en-US" sz="2800" b="1" dirty="0">
                <a:solidFill>
                  <a:schemeClr val="tx1"/>
                </a:solidFill>
                <a:latin typeface="Saira SemiCondensed" panose="00000506000000000000" pitchFamily="2" charset="0"/>
              </a:rPr>
              <a:t>Girl with a Mandolin (Fanny Tellier)</a:t>
            </a:r>
            <a:br>
              <a:rPr lang="en-US" sz="2800" b="1" dirty="0">
                <a:solidFill>
                  <a:schemeClr val="tx1"/>
                </a:solidFill>
                <a:latin typeface="Saira SemiCondensed" panose="00000506000000000000" pitchFamily="2" charset="0"/>
              </a:rPr>
            </a:br>
            <a:r>
              <a:rPr lang="en-US" sz="2800" b="1" dirty="0">
                <a:solidFill>
                  <a:schemeClr val="tx2"/>
                </a:solidFill>
                <a:latin typeface="Saira SemiCondensed" panose="00000506000000000000" pitchFamily="2" charset="0"/>
              </a:rPr>
              <a:t>oil on canvas, 100.3 x 73.6 cm</a:t>
            </a:r>
            <a:br>
              <a:rPr lang="en-US" sz="2800" b="1" dirty="0">
                <a:solidFill>
                  <a:schemeClr val="tx2"/>
                </a:solidFill>
                <a:latin typeface="Saira SemiCondensed" panose="00000506000000000000" pitchFamily="2" charset="0"/>
              </a:rPr>
            </a:br>
            <a:r>
              <a:rPr lang="en-US" sz="2400" b="1" dirty="0">
                <a:solidFill>
                  <a:schemeClr val="tx2"/>
                </a:solidFill>
                <a:latin typeface="Saira SemiCondensed" panose="00000506000000000000" pitchFamily="2" charset="0"/>
              </a:rPr>
              <a:t>Museum of Modern Art, New York</a:t>
            </a:r>
          </a:p>
        </p:txBody>
      </p:sp>
    </p:spTree>
    <p:extLst>
      <p:ext uri="{BB962C8B-B14F-4D97-AF65-F5344CB8AC3E}">
        <p14:creationId xmlns:p14="http://schemas.microsoft.com/office/powerpoint/2010/main" val="6906532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BB1514-D142-48B6-81A5-045FEA8B9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</a:t>
            </a:r>
            <a:r>
              <a:rPr lang="en-US" b="0" dirty="0"/>
              <a:t>: 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D6AC2C-5084-4B09-A6B3-D31A8CA637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194239"/>
            <a:ext cx="11016509" cy="5162110"/>
          </a:xfrm>
        </p:spPr>
        <p:txBody>
          <a:bodyPr>
            <a:normAutofit lnSpcReduction="10000"/>
          </a:bodyPr>
          <a:lstStyle/>
          <a:p>
            <a:r>
              <a:rPr lang="en-US" sz="3200" dirty="0"/>
              <a:t>We use </a:t>
            </a:r>
            <a:r>
              <a:rPr lang="en-US" sz="3200" b="1" dirty="0" err="1"/>
              <a:t>VirusTotal</a:t>
            </a:r>
            <a:r>
              <a:rPr lang="en-US" sz="3200" dirty="0"/>
              <a:t> (as an existing tool in our pipeline)</a:t>
            </a:r>
          </a:p>
          <a:p>
            <a:pPr lvl="1"/>
            <a:r>
              <a:rPr lang="en-US" sz="2800" dirty="0"/>
              <a:t>We feed malware to CUBISMO that produces multiple decloaked files</a:t>
            </a:r>
          </a:p>
          <a:p>
            <a:pPr lvl="1"/>
            <a:r>
              <a:rPr lang="en-US" sz="2800" dirty="0"/>
              <a:t>(a) We feed the decloaked files to VT </a:t>
            </a:r>
          </a:p>
          <a:p>
            <a:pPr lvl="1"/>
            <a:r>
              <a:rPr lang="en-US" sz="2800" dirty="0"/>
              <a:t>(b) We also feed the original file to VT</a:t>
            </a:r>
            <a:br>
              <a:rPr lang="en-US" sz="2800" dirty="0"/>
            </a:br>
            <a:r>
              <a:rPr lang="en-US" sz="2800" dirty="0"/>
              <a:t>and then we compare (a) and (b)</a:t>
            </a:r>
          </a:p>
          <a:p>
            <a:r>
              <a:rPr lang="en-US" sz="3200" b="1" dirty="0" err="1"/>
              <a:t>VirusTotal</a:t>
            </a:r>
            <a:r>
              <a:rPr lang="en-US" sz="3200" b="1" dirty="0"/>
              <a:t> learns</a:t>
            </a:r>
            <a:r>
              <a:rPr lang="en-US" sz="3200" dirty="0"/>
              <a:t>! and we consider that</a:t>
            </a:r>
          </a:p>
          <a:p>
            <a:pPr lvl="1"/>
            <a:r>
              <a:rPr lang="en-US" sz="2800" dirty="0"/>
              <a:t>After a few days of our submissions, VT starts to detect what they did not detect</a:t>
            </a:r>
          </a:p>
          <a:p>
            <a:pPr lvl="1"/>
            <a:r>
              <a:rPr lang="en-US" sz="2800" dirty="0"/>
              <a:t>Our experiments are less likely affected by this, because for each submission, we submit all the files generated from an original sample within a minute.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773C81-D5CF-4200-BF03-7BB13B648F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DFE98-CBEB-CC41-90EB-54BED8FD4CEA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130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CFADA-9F37-4FA4-934C-2BC922C0D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Evaluation: </a:t>
            </a:r>
            <a:r>
              <a:rPr lang="en-US" b="0" dirty="0"/>
              <a:t>Why Though?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ACE9DC-75DB-47A4-B4F6-4C44D9DA00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 Multiple Layers of Obfuscation Matter?</a:t>
            </a:r>
          </a:p>
          <a:p>
            <a:r>
              <a:rPr lang="en-US" dirty="0"/>
              <a:t>Why not simply </a:t>
            </a:r>
            <a:r>
              <a:rPr lang="en-US" dirty="0" err="1"/>
              <a:t>deobfuscate</a:t>
            </a:r>
            <a:r>
              <a:rPr lang="en-US" dirty="0"/>
              <a:t> everything and then scan?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C2178F-B797-4A3C-B44F-1EB5ACB37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DFE98-CBEB-CC41-90EB-54BED8FD4CEA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D023500-4A01-4C79-AEE2-140D4F6B572F}"/>
              </a:ext>
            </a:extLst>
          </p:cNvPr>
          <p:cNvSpPr/>
          <p:nvPr/>
        </p:nvSpPr>
        <p:spPr>
          <a:xfrm>
            <a:off x="1257300" y="2533650"/>
            <a:ext cx="3416300" cy="34163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8306FF8-439F-4A25-9DF2-5B8D8FA7B34D}"/>
              </a:ext>
            </a:extLst>
          </p:cNvPr>
          <p:cNvSpPr/>
          <p:nvPr/>
        </p:nvSpPr>
        <p:spPr>
          <a:xfrm>
            <a:off x="1682092" y="2958442"/>
            <a:ext cx="2566716" cy="256671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8CF08B9-C553-4686-8224-304F0EA73AFA}"/>
              </a:ext>
            </a:extLst>
          </p:cNvPr>
          <p:cNvSpPr/>
          <p:nvPr/>
        </p:nvSpPr>
        <p:spPr>
          <a:xfrm>
            <a:off x="2241028" y="3517378"/>
            <a:ext cx="1448845" cy="1448845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0DE08CA-7589-46A5-81CD-382C4EDDF382}"/>
              </a:ext>
            </a:extLst>
          </p:cNvPr>
          <p:cNvSpPr/>
          <p:nvPr/>
        </p:nvSpPr>
        <p:spPr>
          <a:xfrm>
            <a:off x="6743587" y="2533650"/>
            <a:ext cx="3416300" cy="34163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95B057-0D21-4D94-9FD2-6AFCDB0B0E26}"/>
              </a:ext>
            </a:extLst>
          </p:cNvPr>
          <p:cNvSpPr txBox="1"/>
          <p:nvPr/>
        </p:nvSpPr>
        <p:spPr>
          <a:xfrm>
            <a:off x="1155587" y="6058694"/>
            <a:ext cx="36197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Naive Obfuscation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720DDFD-BD88-4505-9132-A8550CD2CE9F}"/>
              </a:ext>
            </a:extLst>
          </p:cNvPr>
          <p:cNvSpPr txBox="1"/>
          <p:nvPr/>
        </p:nvSpPr>
        <p:spPr>
          <a:xfrm>
            <a:off x="6743587" y="6058694"/>
            <a:ext cx="36197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Advanced Obfuscation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D8C4198-2C49-4B2A-886D-C9EF987679D9}"/>
              </a:ext>
            </a:extLst>
          </p:cNvPr>
          <p:cNvSpPr/>
          <p:nvPr/>
        </p:nvSpPr>
        <p:spPr>
          <a:xfrm>
            <a:off x="8801044" y="3050324"/>
            <a:ext cx="934108" cy="93410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38862C1-5038-4676-A3B7-8D1230428068}"/>
              </a:ext>
            </a:extLst>
          </p:cNvPr>
          <p:cNvSpPr/>
          <p:nvPr/>
        </p:nvSpPr>
        <p:spPr>
          <a:xfrm>
            <a:off x="9149579" y="3326356"/>
            <a:ext cx="382044" cy="38204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66299EA-3B2A-4E79-B84C-C3AE5BFCD37B}"/>
              </a:ext>
            </a:extLst>
          </p:cNvPr>
          <p:cNvSpPr/>
          <p:nvPr/>
        </p:nvSpPr>
        <p:spPr>
          <a:xfrm>
            <a:off x="7200843" y="4155167"/>
            <a:ext cx="1175465" cy="117546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87D996B-13D9-44A6-8C38-24BA3BBFD1F3}"/>
              </a:ext>
            </a:extLst>
          </p:cNvPr>
          <p:cNvSpPr/>
          <p:nvPr/>
        </p:nvSpPr>
        <p:spPr>
          <a:xfrm>
            <a:off x="7658100" y="4290911"/>
            <a:ext cx="515145" cy="515145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BE3129D-9464-43FA-BB28-E0ACC7142FBC}"/>
              </a:ext>
            </a:extLst>
          </p:cNvPr>
          <p:cNvSpPr/>
          <p:nvPr/>
        </p:nvSpPr>
        <p:spPr>
          <a:xfrm>
            <a:off x="8887689" y="4597173"/>
            <a:ext cx="738099" cy="73809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BCCAAEA-76D4-4EAE-9785-410E45E14BB5}"/>
              </a:ext>
            </a:extLst>
          </p:cNvPr>
          <p:cNvSpPr/>
          <p:nvPr/>
        </p:nvSpPr>
        <p:spPr>
          <a:xfrm>
            <a:off x="7533628" y="4847138"/>
            <a:ext cx="382044" cy="38204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571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4" grpId="0" animBg="1"/>
      <p:bldP spid="15" grpId="0" animBg="1"/>
      <p:bldP spid="16" grpId="0" animBg="1"/>
      <p:bldP spid="17" grpId="0" animBg="1"/>
      <p:bldP spid="20" grpId="0" animBg="1"/>
      <p:bldP spid="21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19869-38B6-4C73-8D85-73EA5DA0C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Evaluation: </a:t>
            </a:r>
            <a:r>
              <a:rPr lang="en-US" b="0" dirty="0"/>
              <a:t>Every Layer Matters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856A6B-AF1B-42B5-BBA5-085A5FDA28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DFE98-CBEB-CC41-90EB-54BED8FD4CEA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A956640-1D9C-46FA-89DD-0C6B79C5CB3E}"/>
              </a:ext>
            </a:extLst>
          </p:cNvPr>
          <p:cNvSpPr/>
          <p:nvPr/>
        </p:nvSpPr>
        <p:spPr>
          <a:xfrm>
            <a:off x="266254" y="2109744"/>
            <a:ext cx="2797791" cy="20198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</a:rPr>
              <a:t> Code (Not obfuscated)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8CBEB42-89B2-4BF4-A628-2D5953F3DE59}"/>
              </a:ext>
            </a:extLst>
          </p:cNvPr>
          <p:cNvSpPr/>
          <p:nvPr/>
        </p:nvSpPr>
        <p:spPr>
          <a:xfrm>
            <a:off x="266253" y="2889940"/>
            <a:ext cx="2797791" cy="81659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Cambria" panose="02040503050406030204" pitchFamily="18" charset="0"/>
              </a:rPr>
              <a:t>Obfuscated Code 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555A84C-8137-4524-BB5A-468DAE4F233C}"/>
              </a:ext>
            </a:extLst>
          </p:cNvPr>
          <p:cNvSpPr/>
          <p:nvPr/>
        </p:nvSpPr>
        <p:spPr>
          <a:xfrm>
            <a:off x="4566988" y="2112017"/>
            <a:ext cx="2797791" cy="26349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</a:rPr>
              <a:t> Code (Not obfuscated)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F2731AB-29E0-4B2D-A462-2AFF2177ED13}"/>
              </a:ext>
            </a:extLst>
          </p:cNvPr>
          <p:cNvSpPr/>
          <p:nvPr/>
        </p:nvSpPr>
        <p:spPr>
          <a:xfrm>
            <a:off x="4566987" y="2892215"/>
            <a:ext cx="2797791" cy="143415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b="1" i="1" dirty="0" err="1">
                <a:solidFill>
                  <a:schemeClr val="tx1"/>
                </a:solidFill>
                <a:latin typeface="Cambria" panose="02040503050406030204" pitchFamily="18" charset="0"/>
              </a:rPr>
              <a:t>Deobfuscated</a:t>
            </a:r>
            <a:r>
              <a:rPr lang="en-US" b="1" i="1" dirty="0">
                <a:solidFill>
                  <a:schemeClr val="tx1"/>
                </a:solidFill>
                <a:latin typeface="Cambria" panose="02040503050406030204" pitchFamily="18" charset="0"/>
              </a:rPr>
              <a:t> Code 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D933F04-77C8-47D6-9EF1-8F25E7E976AF}"/>
              </a:ext>
            </a:extLst>
          </p:cNvPr>
          <p:cNvSpPr/>
          <p:nvPr/>
        </p:nvSpPr>
        <p:spPr>
          <a:xfrm>
            <a:off x="4566987" y="3714493"/>
            <a:ext cx="2797791" cy="61187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Cambria" panose="02040503050406030204" pitchFamily="18" charset="0"/>
              </a:rPr>
              <a:t>Obfuscated Code 2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AEBDBAA-E2BF-4B97-BA68-E15CF0A2ADF7}"/>
              </a:ext>
            </a:extLst>
          </p:cNvPr>
          <p:cNvCxnSpPr>
            <a:cxnSpLocks/>
          </p:cNvCxnSpPr>
          <p:nvPr/>
        </p:nvCxnSpPr>
        <p:spPr>
          <a:xfrm>
            <a:off x="3043857" y="2889940"/>
            <a:ext cx="1523127" cy="0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21EFB24-979C-4B78-8D50-63613F5FAE91}"/>
              </a:ext>
            </a:extLst>
          </p:cNvPr>
          <p:cNvCxnSpPr>
            <a:cxnSpLocks/>
          </p:cNvCxnSpPr>
          <p:nvPr/>
        </p:nvCxnSpPr>
        <p:spPr>
          <a:xfrm>
            <a:off x="3043856" y="3706533"/>
            <a:ext cx="1509094" cy="611467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9A6FF229-33D2-42D2-9C0F-47BFFC47908B}"/>
              </a:ext>
            </a:extLst>
          </p:cNvPr>
          <p:cNvSpPr/>
          <p:nvPr/>
        </p:nvSpPr>
        <p:spPr>
          <a:xfrm>
            <a:off x="9140111" y="2112019"/>
            <a:ext cx="2797791" cy="28601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</a:rPr>
              <a:t> Code (Not obfuscated)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E793C03-F8CB-450B-8657-00549B817ACF}"/>
              </a:ext>
            </a:extLst>
          </p:cNvPr>
          <p:cNvCxnSpPr>
            <a:cxnSpLocks/>
          </p:cNvCxnSpPr>
          <p:nvPr/>
        </p:nvCxnSpPr>
        <p:spPr>
          <a:xfrm>
            <a:off x="7362122" y="4326367"/>
            <a:ext cx="1777984" cy="276032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7A87C50-9D1A-4B2A-B21B-36CBDB60A08F}"/>
              </a:ext>
            </a:extLst>
          </p:cNvPr>
          <p:cNvCxnSpPr>
            <a:cxnSpLocks/>
          </p:cNvCxnSpPr>
          <p:nvPr/>
        </p:nvCxnSpPr>
        <p:spPr>
          <a:xfrm flipV="1">
            <a:off x="7362122" y="3406279"/>
            <a:ext cx="1777984" cy="308212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059E71F7-33A7-4BB0-A2A5-95F5720514C1}"/>
              </a:ext>
            </a:extLst>
          </p:cNvPr>
          <p:cNvSpPr/>
          <p:nvPr/>
        </p:nvSpPr>
        <p:spPr>
          <a:xfrm>
            <a:off x="9140109" y="2892215"/>
            <a:ext cx="2797791" cy="17108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b="1" i="1" dirty="0" err="1">
                <a:solidFill>
                  <a:schemeClr val="tx1"/>
                </a:solidFill>
                <a:latin typeface="Cambria" panose="02040503050406030204" pitchFamily="18" charset="0"/>
              </a:rPr>
              <a:t>Deobfuscated</a:t>
            </a:r>
            <a:r>
              <a:rPr lang="en-US" b="1" i="1" dirty="0">
                <a:solidFill>
                  <a:schemeClr val="tx1"/>
                </a:solidFill>
                <a:latin typeface="Cambria" panose="02040503050406030204" pitchFamily="18" charset="0"/>
              </a:rPr>
              <a:t> Code 1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98021D-C4CA-4300-AA9B-F8503F538C9E}"/>
              </a:ext>
            </a:extLst>
          </p:cNvPr>
          <p:cNvSpPr/>
          <p:nvPr/>
        </p:nvSpPr>
        <p:spPr>
          <a:xfrm>
            <a:off x="9140110" y="3406279"/>
            <a:ext cx="2797791" cy="1196748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 err="1">
                <a:solidFill>
                  <a:schemeClr val="tx1"/>
                </a:solidFill>
                <a:latin typeface="Cambria" panose="02040503050406030204" pitchFamily="18" charset="0"/>
              </a:rPr>
              <a:t>Deobfuscated</a:t>
            </a:r>
            <a:r>
              <a:rPr lang="en-US" b="1" i="1" dirty="0">
                <a:solidFill>
                  <a:schemeClr val="tx1"/>
                </a:solidFill>
                <a:latin typeface="Cambria" panose="02040503050406030204" pitchFamily="18" charset="0"/>
              </a:rPr>
              <a:t> Code 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0486146-0CA8-459A-A86A-635DE79C6D54}"/>
              </a:ext>
            </a:extLst>
          </p:cNvPr>
          <p:cNvSpPr txBox="1"/>
          <p:nvPr/>
        </p:nvSpPr>
        <p:spPr>
          <a:xfrm>
            <a:off x="266253" y="1443056"/>
            <a:ext cx="27977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ambria" panose="02040503050406030204" pitchFamily="18" charset="0"/>
              </a:rPr>
              <a:t>Original File</a:t>
            </a:r>
          </a:p>
          <a:p>
            <a:pPr algn="ctr"/>
            <a:r>
              <a:rPr lang="en-US" i="1" dirty="0">
                <a:latin typeface="Cambria" panose="02040503050406030204" pitchFamily="18" charset="0"/>
              </a:rPr>
              <a:t>One decoder is observed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613E9EC-767A-4804-ADAA-1646A9D6783F}"/>
              </a:ext>
            </a:extLst>
          </p:cNvPr>
          <p:cNvSpPr txBox="1"/>
          <p:nvPr/>
        </p:nvSpPr>
        <p:spPr>
          <a:xfrm>
            <a:off x="4145043" y="1432547"/>
            <a:ext cx="3691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latin typeface="Cambria" panose="02040503050406030204" pitchFamily="18" charset="0"/>
              </a:rPr>
              <a:t>Deobfuscated</a:t>
            </a:r>
            <a:r>
              <a:rPr lang="en-US" b="1" dirty="0">
                <a:latin typeface="Cambria" panose="02040503050406030204" pitchFamily="18" charset="0"/>
              </a:rPr>
              <a:t> File (First Layer)</a:t>
            </a:r>
          </a:p>
          <a:p>
            <a:pPr algn="ctr"/>
            <a:r>
              <a:rPr lang="en-US" i="1" dirty="0">
                <a:latin typeface="Cambria" panose="02040503050406030204" pitchFamily="18" charset="0"/>
              </a:rPr>
              <a:t>Two decoders are observed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02F70DA-00A0-44C3-B8A9-41F18B08E271}"/>
              </a:ext>
            </a:extLst>
          </p:cNvPr>
          <p:cNvSpPr txBox="1"/>
          <p:nvPr/>
        </p:nvSpPr>
        <p:spPr>
          <a:xfrm>
            <a:off x="8613903" y="1140446"/>
            <a:ext cx="40608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latin typeface="Cambria" panose="02040503050406030204" pitchFamily="18" charset="0"/>
              </a:rPr>
              <a:t>Deobfuscated</a:t>
            </a:r>
            <a:r>
              <a:rPr lang="en-US" b="1" dirty="0">
                <a:latin typeface="Cambria" panose="02040503050406030204" pitchFamily="18" charset="0"/>
              </a:rPr>
              <a:t> File </a:t>
            </a:r>
          </a:p>
          <a:p>
            <a:pPr algn="ctr"/>
            <a:r>
              <a:rPr lang="en-US" b="1" dirty="0">
                <a:latin typeface="Cambria" panose="02040503050406030204" pitchFamily="18" charset="0"/>
              </a:rPr>
              <a:t>(Second Layer)</a:t>
            </a:r>
          </a:p>
          <a:p>
            <a:pPr algn="ctr"/>
            <a:r>
              <a:rPr lang="en-US" i="1" dirty="0">
                <a:latin typeface="Cambria" panose="02040503050406030204" pitchFamily="18" charset="0"/>
              </a:rPr>
              <a:t>One decoder is observed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7B97648-D25F-4EF2-82EC-0184A7F0DA54}"/>
              </a:ext>
            </a:extLst>
          </p:cNvPr>
          <p:cNvSpPr/>
          <p:nvPr/>
        </p:nvSpPr>
        <p:spPr>
          <a:xfrm>
            <a:off x="266253" y="2573767"/>
            <a:ext cx="2797791" cy="31617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accent3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Cambria" panose="02040503050406030204" pitchFamily="18" charset="0"/>
              </a:rPr>
              <a:t>Decoder 1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2404250-F8F4-4906-89BC-1208C789696E}"/>
              </a:ext>
            </a:extLst>
          </p:cNvPr>
          <p:cNvSpPr/>
          <p:nvPr/>
        </p:nvSpPr>
        <p:spPr>
          <a:xfrm>
            <a:off x="4566985" y="3406279"/>
            <a:ext cx="2797791" cy="31617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accent3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Cambria" panose="02040503050406030204" pitchFamily="18" charset="0"/>
              </a:rPr>
              <a:t>Decoder 2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C0BBDFC-68A7-4233-9103-B1C0FA1D4676}"/>
              </a:ext>
            </a:extLst>
          </p:cNvPr>
          <p:cNvSpPr/>
          <p:nvPr/>
        </p:nvSpPr>
        <p:spPr>
          <a:xfrm>
            <a:off x="4566984" y="2576043"/>
            <a:ext cx="2797791" cy="31617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accent3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Cambria" panose="02040503050406030204" pitchFamily="18" charset="0"/>
              </a:rPr>
              <a:t>Decoder 1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12BCCD2-E064-4553-BB87-CD7C5F4C0945}"/>
              </a:ext>
            </a:extLst>
          </p:cNvPr>
          <p:cNvSpPr/>
          <p:nvPr/>
        </p:nvSpPr>
        <p:spPr>
          <a:xfrm>
            <a:off x="9140109" y="2568078"/>
            <a:ext cx="2797791" cy="31617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accent3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Cambria" panose="02040503050406030204" pitchFamily="18" charset="0"/>
              </a:rPr>
              <a:t>Decoder 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F412761-CAFC-415C-9650-3B980DB19D6A}"/>
              </a:ext>
            </a:extLst>
          </p:cNvPr>
          <p:cNvSpPr txBox="1"/>
          <p:nvPr/>
        </p:nvSpPr>
        <p:spPr>
          <a:xfrm>
            <a:off x="2980298" y="3205577"/>
            <a:ext cx="1670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err="1">
                <a:latin typeface="Cambria" panose="02040503050406030204" pitchFamily="18" charset="0"/>
              </a:rPr>
              <a:t>Deobfuscation</a:t>
            </a:r>
            <a:endParaRPr lang="en-US" i="1" dirty="0">
              <a:latin typeface="Cambria" panose="02040503050406030204" pitchFamily="18" charset="0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C73292B5-39E4-42F5-A373-9949F5086542}"/>
              </a:ext>
            </a:extLst>
          </p:cNvPr>
          <p:cNvSpPr/>
          <p:nvPr/>
        </p:nvSpPr>
        <p:spPr>
          <a:xfrm>
            <a:off x="4406417" y="3412838"/>
            <a:ext cx="319264" cy="31926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Cambria" panose="02040503050406030204" pitchFamily="18" charset="0"/>
              </a:rPr>
              <a:t>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716EB4E-C58F-4602-BDD7-ADCD61783DD1}"/>
              </a:ext>
            </a:extLst>
          </p:cNvPr>
          <p:cNvSpPr txBox="1"/>
          <p:nvPr/>
        </p:nvSpPr>
        <p:spPr>
          <a:xfrm>
            <a:off x="7334495" y="3831155"/>
            <a:ext cx="1635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err="1">
                <a:latin typeface="Cambria" panose="02040503050406030204" pitchFamily="18" charset="0"/>
              </a:rPr>
              <a:t>Deobfuscation</a:t>
            </a:r>
            <a:endParaRPr lang="en-US" i="1" dirty="0">
              <a:latin typeface="Cambria" panose="02040503050406030204" pitchFamily="18" charset="0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04A79C6E-7D2C-48A3-8F8A-64C98D945C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0219" y="4960018"/>
            <a:ext cx="747277" cy="747277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3D9DB2C8-B52B-42E8-9531-87721BEFF6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253" y="5042735"/>
            <a:ext cx="664560" cy="66456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E895C5B5-F7E0-4BDE-8F4F-17F1FC937B62}"/>
              </a:ext>
            </a:extLst>
          </p:cNvPr>
          <p:cNvSpPr txBox="1"/>
          <p:nvPr/>
        </p:nvSpPr>
        <p:spPr>
          <a:xfrm>
            <a:off x="829932" y="5051849"/>
            <a:ext cx="27387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  <a:latin typeface="Cambria" panose="02040503050406030204" pitchFamily="18" charset="0"/>
              </a:rPr>
              <a:t>Anti-virus tools do not recognize this malware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6644AB34-BEC5-455D-A5B6-494E78008D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0228" y="4998672"/>
            <a:ext cx="664560" cy="66456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C36F5CEA-843F-4D74-978F-7C6E1BDBA8B5}"/>
              </a:ext>
            </a:extLst>
          </p:cNvPr>
          <p:cNvSpPr txBox="1"/>
          <p:nvPr/>
        </p:nvSpPr>
        <p:spPr>
          <a:xfrm>
            <a:off x="9563907" y="5007786"/>
            <a:ext cx="27387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  <a:latin typeface="Cambria" panose="02040503050406030204" pitchFamily="18" charset="0"/>
              </a:rPr>
              <a:t>Anti-virus tools do not recognize this malware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345ADB1-C823-4E24-82DE-E5BE6CFF271F}"/>
              </a:ext>
            </a:extLst>
          </p:cNvPr>
          <p:cNvSpPr txBox="1"/>
          <p:nvPr/>
        </p:nvSpPr>
        <p:spPr>
          <a:xfrm>
            <a:off x="5117496" y="4915524"/>
            <a:ext cx="27387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Cambria" panose="02040503050406030204" pitchFamily="18" charset="0"/>
              </a:rPr>
              <a:t>Anti-virus tools flag this as malware by recognizing Decoder 2</a:t>
            </a:r>
          </a:p>
        </p:txBody>
      </p:sp>
      <p:cxnSp>
        <p:nvCxnSpPr>
          <p:cNvPr id="36" name="Straight Arrow Connector 45">
            <a:extLst>
              <a:ext uri="{FF2B5EF4-FFF2-40B4-BE49-F238E27FC236}">
                <a16:creationId xmlns:a16="http://schemas.microsoft.com/office/drawing/2014/main" id="{60768CEE-49B4-4E63-9205-E0817A2C5AA7}"/>
              </a:ext>
            </a:extLst>
          </p:cNvPr>
          <p:cNvCxnSpPr>
            <a:cxnSpLocks/>
            <a:stCxn id="30" idx="1"/>
            <a:endCxn id="27" idx="2"/>
          </p:cNvCxnSpPr>
          <p:nvPr/>
        </p:nvCxnSpPr>
        <p:spPr>
          <a:xfrm rot="10800000" flipH="1">
            <a:off x="4370219" y="3572471"/>
            <a:ext cx="36198" cy="1761187"/>
          </a:xfrm>
          <a:prstGeom prst="curvedConnector3">
            <a:avLst>
              <a:gd name="adj1" fmla="val -2231394"/>
            </a:avLst>
          </a:prstGeom>
          <a:ln w="38100">
            <a:solidFill>
              <a:srgbClr val="FF3B30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C09904DA-9BE7-4183-8E69-82002D2989E3}"/>
              </a:ext>
            </a:extLst>
          </p:cNvPr>
          <p:cNvSpPr txBox="1"/>
          <p:nvPr/>
        </p:nvSpPr>
        <p:spPr>
          <a:xfrm>
            <a:off x="2078393" y="4208764"/>
            <a:ext cx="14769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latin typeface="Cambria" panose="02040503050406030204" pitchFamily="18" charset="0"/>
              </a:rPr>
              <a:t>Signature of Decoder 2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4CB7637-3A83-49FB-BF83-0AEDAB9A68AF}"/>
              </a:ext>
            </a:extLst>
          </p:cNvPr>
          <p:cNvCxnSpPr>
            <a:cxnSpLocks/>
          </p:cNvCxnSpPr>
          <p:nvPr/>
        </p:nvCxnSpPr>
        <p:spPr>
          <a:xfrm flipV="1">
            <a:off x="7362116" y="3405651"/>
            <a:ext cx="1777990" cy="627"/>
          </a:xfrm>
          <a:prstGeom prst="straightConnector1">
            <a:avLst/>
          </a:prstGeom>
          <a:ln w="19050">
            <a:solidFill>
              <a:schemeClr val="bg1">
                <a:lumMod val="75000"/>
              </a:schemeClr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45">
            <a:extLst>
              <a:ext uri="{FF2B5EF4-FFF2-40B4-BE49-F238E27FC236}">
                <a16:creationId xmlns:a16="http://schemas.microsoft.com/office/drawing/2014/main" id="{6ECA38C3-8C64-4767-8180-F8B0469BBE08}"/>
              </a:ext>
            </a:extLst>
          </p:cNvPr>
          <p:cNvCxnSpPr>
            <a:cxnSpLocks/>
            <a:stCxn id="40" idx="2"/>
          </p:cNvCxnSpPr>
          <p:nvPr/>
        </p:nvCxnSpPr>
        <p:spPr>
          <a:xfrm>
            <a:off x="8232908" y="3121548"/>
            <a:ext cx="0" cy="284102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1CE33217-4A4E-4F95-A118-27666ADADD44}"/>
              </a:ext>
            </a:extLst>
          </p:cNvPr>
          <p:cNvSpPr txBox="1"/>
          <p:nvPr/>
        </p:nvSpPr>
        <p:spPr>
          <a:xfrm>
            <a:off x="7494435" y="2475217"/>
            <a:ext cx="14769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>
                <a:latin typeface="Cambria" panose="02040503050406030204" pitchFamily="18" charset="0"/>
              </a:rPr>
              <a:t>Removal of Decoder 2</a:t>
            </a:r>
          </a:p>
        </p:txBody>
      </p:sp>
      <p:sp>
        <p:nvSpPr>
          <p:cNvPr id="41" name="Triangle 54">
            <a:extLst>
              <a:ext uri="{FF2B5EF4-FFF2-40B4-BE49-F238E27FC236}">
                <a16:creationId xmlns:a16="http://schemas.microsoft.com/office/drawing/2014/main" id="{A81A4866-90E1-4611-B667-73EE5318228E}"/>
              </a:ext>
            </a:extLst>
          </p:cNvPr>
          <p:cNvSpPr/>
          <p:nvPr/>
        </p:nvSpPr>
        <p:spPr>
          <a:xfrm rot="10800000">
            <a:off x="7368193" y="3407222"/>
            <a:ext cx="1777454" cy="294929"/>
          </a:xfrm>
          <a:prstGeom prst="triangle">
            <a:avLst>
              <a:gd name="adj" fmla="val 100000"/>
            </a:avLst>
          </a:prstGeom>
          <a:solidFill>
            <a:srgbClr val="000000">
              <a:alpha val="1529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270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2" grpId="0" animBg="1"/>
      <p:bldP spid="15" grpId="0" animBg="1"/>
      <p:bldP spid="16" grpId="0" animBg="1"/>
      <p:bldP spid="18" grpId="0"/>
      <p:bldP spid="19" grpId="0"/>
      <p:bldP spid="21" grpId="0" animBg="1"/>
      <p:bldP spid="22" grpId="0" animBg="1"/>
      <p:bldP spid="23" grpId="0" animBg="1"/>
      <p:bldP spid="24" grpId="0"/>
      <p:bldP spid="27" grpId="0" animBg="1"/>
      <p:bldP spid="29" grpId="0"/>
      <p:bldP spid="32" grpId="0"/>
      <p:bldP spid="34" grpId="0"/>
      <p:bldP spid="35" grpId="0"/>
      <p:bldP spid="37" grpId="0"/>
      <p:bldP spid="40" grpId="0"/>
      <p:bldP spid="41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60B30-4B4F-40AE-9F88-55F4EE36C9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Evaluation: </a:t>
            </a:r>
            <a:r>
              <a:rPr lang="en-US" b="0" dirty="0"/>
              <a:t>Everything Matters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1F81D2E-0CEE-4B0C-A10E-079C63E23D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40543" y="1075373"/>
            <a:ext cx="9510915" cy="567880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7B9F97-6FA5-476F-BD5D-3B08FB20BA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DFE98-CBEB-CC41-90EB-54BED8FD4CEA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9B9C424-021B-4E67-8199-AD486560DA50}"/>
              </a:ext>
            </a:extLst>
          </p:cNvPr>
          <p:cNvSpPr/>
          <p:nvPr/>
        </p:nvSpPr>
        <p:spPr>
          <a:xfrm>
            <a:off x="3299703" y="3185170"/>
            <a:ext cx="374847" cy="395840"/>
          </a:xfrm>
          <a:prstGeom prst="ellipse">
            <a:avLst/>
          </a:prstGeom>
          <a:solidFill>
            <a:srgbClr val="FF0000">
              <a:alpha val="2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8AEC5D2-8B76-457F-A625-045877956270}"/>
              </a:ext>
            </a:extLst>
          </p:cNvPr>
          <p:cNvSpPr/>
          <p:nvPr/>
        </p:nvSpPr>
        <p:spPr>
          <a:xfrm>
            <a:off x="3299703" y="3756670"/>
            <a:ext cx="374847" cy="395840"/>
          </a:xfrm>
          <a:prstGeom prst="ellipse">
            <a:avLst/>
          </a:prstGeom>
          <a:solidFill>
            <a:srgbClr val="FF0000">
              <a:alpha val="2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D80AD29-90F2-4A45-A59A-B4A124A2EACC}"/>
              </a:ext>
            </a:extLst>
          </p:cNvPr>
          <p:cNvSpPr/>
          <p:nvPr/>
        </p:nvSpPr>
        <p:spPr>
          <a:xfrm>
            <a:off x="7986003" y="2042170"/>
            <a:ext cx="374847" cy="395840"/>
          </a:xfrm>
          <a:prstGeom prst="ellipse">
            <a:avLst/>
          </a:prstGeom>
          <a:solidFill>
            <a:srgbClr val="FF0000">
              <a:alpha val="2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138731B-6D6B-46FF-9EAB-0653A1C5CEA1}"/>
              </a:ext>
            </a:extLst>
          </p:cNvPr>
          <p:cNvSpPr/>
          <p:nvPr/>
        </p:nvSpPr>
        <p:spPr>
          <a:xfrm>
            <a:off x="7986002" y="5842645"/>
            <a:ext cx="374847" cy="395840"/>
          </a:xfrm>
          <a:prstGeom prst="ellipse">
            <a:avLst/>
          </a:prstGeom>
          <a:solidFill>
            <a:srgbClr val="FF0000">
              <a:alpha val="2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975772F-2BF1-47B5-8E3F-94534670ED7F}"/>
              </a:ext>
            </a:extLst>
          </p:cNvPr>
          <p:cNvSpPr/>
          <p:nvPr/>
        </p:nvSpPr>
        <p:spPr>
          <a:xfrm>
            <a:off x="1528053" y="4318645"/>
            <a:ext cx="374847" cy="395840"/>
          </a:xfrm>
          <a:prstGeom prst="ellipse">
            <a:avLst/>
          </a:prstGeom>
          <a:solidFill>
            <a:srgbClr val="FF0000">
              <a:alpha val="2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40211DF-3452-4ABD-B89F-467D7F5B748B}"/>
              </a:ext>
            </a:extLst>
          </p:cNvPr>
          <p:cNvSpPr/>
          <p:nvPr/>
        </p:nvSpPr>
        <p:spPr>
          <a:xfrm>
            <a:off x="1533791" y="6199756"/>
            <a:ext cx="374847" cy="395840"/>
          </a:xfrm>
          <a:prstGeom prst="ellipse">
            <a:avLst/>
          </a:prstGeom>
          <a:solidFill>
            <a:srgbClr val="FF0000">
              <a:alpha val="2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00A808E-EFFF-4420-B5C7-D58B811588B4}"/>
              </a:ext>
            </a:extLst>
          </p:cNvPr>
          <p:cNvSpPr/>
          <p:nvPr/>
        </p:nvSpPr>
        <p:spPr>
          <a:xfrm>
            <a:off x="6172466" y="5256781"/>
            <a:ext cx="374847" cy="395840"/>
          </a:xfrm>
          <a:prstGeom prst="ellipse">
            <a:avLst/>
          </a:prstGeom>
          <a:solidFill>
            <a:srgbClr val="FF0000">
              <a:alpha val="2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F4EFFDF-120F-40CF-BFE3-BF4EB808B5F2}"/>
              </a:ext>
            </a:extLst>
          </p:cNvPr>
          <p:cNvSpPr/>
          <p:nvPr/>
        </p:nvSpPr>
        <p:spPr>
          <a:xfrm>
            <a:off x="2619641" y="1294381"/>
            <a:ext cx="374847" cy="395840"/>
          </a:xfrm>
          <a:prstGeom prst="ellipse">
            <a:avLst/>
          </a:prstGeom>
          <a:solidFill>
            <a:srgbClr val="FF0000">
              <a:alpha val="2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8DC118B-4356-4761-840D-954D37AC1AF5}"/>
              </a:ext>
            </a:extLst>
          </p:cNvPr>
          <p:cNvSpPr/>
          <p:nvPr/>
        </p:nvSpPr>
        <p:spPr>
          <a:xfrm>
            <a:off x="2619641" y="3003204"/>
            <a:ext cx="374847" cy="395840"/>
          </a:xfrm>
          <a:prstGeom prst="ellipse">
            <a:avLst/>
          </a:prstGeom>
          <a:solidFill>
            <a:srgbClr val="FF0000">
              <a:alpha val="2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84DBCF6-F6D9-4A72-9745-3409D4D878CF}"/>
              </a:ext>
            </a:extLst>
          </p:cNvPr>
          <p:cNvSpPr/>
          <p:nvPr/>
        </p:nvSpPr>
        <p:spPr>
          <a:xfrm>
            <a:off x="2619641" y="3756670"/>
            <a:ext cx="374847" cy="395840"/>
          </a:xfrm>
          <a:prstGeom prst="ellipse">
            <a:avLst/>
          </a:prstGeom>
          <a:solidFill>
            <a:srgbClr val="FF0000">
              <a:alpha val="2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0C6C6D3-9269-4E91-BE7C-77439CCB19AA}"/>
              </a:ext>
            </a:extLst>
          </p:cNvPr>
          <p:cNvSpPr/>
          <p:nvPr/>
        </p:nvSpPr>
        <p:spPr>
          <a:xfrm>
            <a:off x="2619641" y="4712027"/>
            <a:ext cx="374847" cy="395840"/>
          </a:xfrm>
          <a:prstGeom prst="ellipse">
            <a:avLst/>
          </a:prstGeom>
          <a:solidFill>
            <a:srgbClr val="FF0000">
              <a:alpha val="2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D8FB49DA-C601-4116-930D-CE56A1EC2FBE}"/>
              </a:ext>
            </a:extLst>
          </p:cNvPr>
          <p:cNvSpPr/>
          <p:nvPr/>
        </p:nvSpPr>
        <p:spPr>
          <a:xfrm>
            <a:off x="7305941" y="2042170"/>
            <a:ext cx="374847" cy="395840"/>
          </a:xfrm>
          <a:prstGeom prst="ellipse">
            <a:avLst/>
          </a:prstGeom>
          <a:solidFill>
            <a:srgbClr val="FF0000">
              <a:alpha val="2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BF4FB29-D966-479C-AAD0-B286D3FBC493}"/>
              </a:ext>
            </a:extLst>
          </p:cNvPr>
          <p:cNvSpPr/>
          <p:nvPr/>
        </p:nvSpPr>
        <p:spPr>
          <a:xfrm>
            <a:off x="7305941" y="2629310"/>
            <a:ext cx="374847" cy="395840"/>
          </a:xfrm>
          <a:prstGeom prst="ellipse">
            <a:avLst/>
          </a:prstGeom>
          <a:solidFill>
            <a:srgbClr val="FF0000">
              <a:alpha val="2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9B172D8-D662-4C44-AC81-4C4F8051E350}"/>
              </a:ext>
            </a:extLst>
          </p:cNvPr>
          <p:cNvSpPr/>
          <p:nvPr/>
        </p:nvSpPr>
        <p:spPr>
          <a:xfrm>
            <a:off x="7305941" y="3009167"/>
            <a:ext cx="374847" cy="395840"/>
          </a:xfrm>
          <a:prstGeom prst="ellipse">
            <a:avLst/>
          </a:prstGeom>
          <a:solidFill>
            <a:srgbClr val="FF0000">
              <a:alpha val="2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D3A0A485-E246-410C-BB3D-38AC53F3575B}"/>
              </a:ext>
            </a:extLst>
          </p:cNvPr>
          <p:cNvSpPr/>
          <p:nvPr/>
        </p:nvSpPr>
        <p:spPr>
          <a:xfrm>
            <a:off x="7210691" y="3557807"/>
            <a:ext cx="513924" cy="542706"/>
          </a:xfrm>
          <a:prstGeom prst="ellipse">
            <a:avLst/>
          </a:prstGeom>
          <a:solidFill>
            <a:srgbClr val="FF0000">
              <a:alpha val="2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9D742C74-79A2-41F0-8308-431A14CBEB1F}"/>
              </a:ext>
            </a:extLst>
          </p:cNvPr>
          <p:cNvSpPr/>
          <p:nvPr/>
        </p:nvSpPr>
        <p:spPr>
          <a:xfrm>
            <a:off x="7305941" y="5793914"/>
            <a:ext cx="374847" cy="395840"/>
          </a:xfrm>
          <a:prstGeom prst="ellipse">
            <a:avLst/>
          </a:prstGeom>
          <a:solidFill>
            <a:srgbClr val="FF0000">
              <a:alpha val="2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519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 animBg="1"/>
      <p:bldP spid="10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5B181B-5A5F-4051-B735-F81761800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Evaluation: Details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FF2747-665F-45D6-AD14-7B4FBD73D4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False positive</a:t>
            </a:r>
            <a:r>
              <a:rPr lang="en-US" dirty="0"/>
              <a:t>: We test 100 benign PHP files with obfuscations (they do that to protect their code) and 200 benign PHP files from benign PHP applications.</a:t>
            </a:r>
            <a:br>
              <a:rPr lang="en-US" dirty="0"/>
            </a:br>
            <a:endParaRPr lang="en-US" dirty="0"/>
          </a:p>
          <a:p>
            <a:r>
              <a:rPr lang="en-US" b="1" dirty="0"/>
              <a:t>Performance</a:t>
            </a:r>
            <a:r>
              <a:rPr lang="en-US" dirty="0"/>
              <a:t>: Decloaking process will be adding ~130% runtime overhead. We can parallelize the technique to improve the performance. Details in paper.</a:t>
            </a:r>
          </a:p>
          <a:p>
            <a:endParaRPr lang="en-US" dirty="0"/>
          </a:p>
          <a:p>
            <a:r>
              <a:rPr lang="en-US" dirty="0"/>
              <a:t>And more in the paper.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E8BF77-DD2D-43EC-9A2D-1355F6FB8D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DFE98-CBEB-CC41-90EB-54BED8FD4CEA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0644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9BA4BF-D3FC-4D7B-8E26-135E02EC98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F21539-D911-4A4C-9A78-EAB8E002D3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94239"/>
            <a:ext cx="10515600" cy="5162110"/>
          </a:xfrm>
        </p:spPr>
        <p:txBody>
          <a:bodyPr/>
          <a:lstStyle/>
          <a:p>
            <a:r>
              <a:rPr lang="en-US" dirty="0"/>
              <a:t>Normalization would miss malicious code hidden in comments.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057099-6760-47C1-9301-1B18CB389B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DFE98-CBEB-CC41-90EB-54BED8FD4CEA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4DEC631-1B1A-437F-B2F1-A2E9614591F0}"/>
              </a:ext>
            </a:extLst>
          </p:cNvPr>
          <p:cNvSpPr/>
          <p:nvPr/>
        </p:nvSpPr>
        <p:spPr>
          <a:xfrm>
            <a:off x="1223890" y="1843026"/>
            <a:ext cx="445221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&lt;?</a:t>
            </a:r>
            <a:r>
              <a:rPr lang="en-US" sz="16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php</a:t>
            </a:r>
            <a:endParaRPr lang="en-US" sz="1600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namespace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A {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ClassA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function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funcA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() { 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$f =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basename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(__FILE__, ‘.php’);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extract_malicious_code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 $f );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} 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1600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namespace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$a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\A\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ClassA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...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1600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Comment including malicious code</a:t>
            </a:r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Comment to break parser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3E4E95D-36E5-4F01-B4BA-9200E9249379}"/>
              </a:ext>
            </a:extLst>
          </p:cNvPr>
          <p:cNvSpPr/>
          <p:nvPr/>
        </p:nvSpPr>
        <p:spPr>
          <a:xfrm>
            <a:off x="744415" y="1843027"/>
            <a:ext cx="408970" cy="378565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r" fontAlgn="base"/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</a:p>
          <a:p>
            <a:pPr algn="r" fontAlgn="base"/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</a:p>
          <a:p>
            <a:pPr algn="r" fontAlgn="base"/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</a:p>
          <a:p>
            <a:pPr algn="r" fontAlgn="base"/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</a:p>
          <a:p>
            <a:pPr algn="r" fontAlgn="base"/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</a:p>
          <a:p>
            <a:pPr algn="r" fontAlgn="base"/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6</a:t>
            </a:r>
          </a:p>
          <a:p>
            <a:pPr algn="r" fontAlgn="base"/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7</a:t>
            </a:r>
          </a:p>
          <a:p>
            <a:pPr algn="r" fontAlgn="base"/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</a:t>
            </a:r>
          </a:p>
          <a:p>
            <a:pPr algn="r" fontAlgn="base"/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9</a:t>
            </a:r>
          </a:p>
          <a:p>
            <a:pPr algn="r" fontAlgn="base"/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</a:t>
            </a:r>
          </a:p>
          <a:p>
            <a:pPr algn="r" fontAlgn="base"/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11</a:t>
            </a:r>
          </a:p>
          <a:p>
            <a:pPr algn="r" fontAlgn="base"/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12</a:t>
            </a:r>
          </a:p>
          <a:p>
            <a:pPr algn="r" fontAlgn="base"/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13</a:t>
            </a:r>
          </a:p>
          <a:p>
            <a:pPr algn="r" fontAlgn="base"/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14</a:t>
            </a:r>
          </a:p>
          <a:p>
            <a:pPr algn="r" fontAlgn="base"/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15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9150176-6E14-4F67-A105-350584AF7A27}"/>
              </a:ext>
            </a:extLst>
          </p:cNvPr>
          <p:cNvSpPr/>
          <p:nvPr/>
        </p:nvSpPr>
        <p:spPr>
          <a:xfrm>
            <a:off x="1153386" y="5022313"/>
            <a:ext cx="4197026" cy="562559"/>
          </a:xfrm>
          <a:prstGeom prst="rect">
            <a:avLst/>
          </a:prstGeom>
          <a:noFill/>
          <a:ln w="19050">
            <a:solidFill>
              <a:schemeClr val="tx1"/>
            </a:solidFill>
            <a:prstDash val="sysDot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352B769-9193-40B4-B8F3-2970B73F89D4}"/>
              </a:ext>
            </a:extLst>
          </p:cNvPr>
          <p:cNvSpPr txBox="1"/>
          <p:nvPr/>
        </p:nvSpPr>
        <p:spPr>
          <a:xfrm>
            <a:off x="1841416" y="5812445"/>
            <a:ext cx="293161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ambria" panose="02040503050406030204" pitchFamily="18" charset="0"/>
              </a:rPr>
              <a:t>(a) Original Program</a:t>
            </a:r>
          </a:p>
          <a:p>
            <a:pPr algn="ctr"/>
            <a:r>
              <a:rPr lang="en-US" i="1" dirty="0">
                <a:latin typeface="Cambria" panose="02040503050406030204" pitchFamily="18" charset="0"/>
              </a:rPr>
              <a:t>(PHP-Parser Crash)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8E5BCA9-411D-4AEA-9650-14848B635D96}"/>
              </a:ext>
            </a:extLst>
          </p:cNvPr>
          <p:cNvSpPr/>
          <p:nvPr/>
        </p:nvSpPr>
        <p:spPr>
          <a:xfrm>
            <a:off x="6773214" y="1932450"/>
            <a:ext cx="4926416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&lt;?</a:t>
            </a:r>
            <a:r>
              <a:rPr lang="en-US" sz="16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php</a:t>
            </a:r>
            <a:endParaRPr lang="en-US" sz="1600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namespace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A {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ClassA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function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funcA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() { 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$f =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basename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(__FILE__, ‘.php’);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extract_malicious_code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 $f );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} 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1600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namespace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$a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\A\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ClassA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...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ACAF99F-9072-48DE-A17E-6C3D77800620}"/>
              </a:ext>
            </a:extLst>
          </p:cNvPr>
          <p:cNvSpPr/>
          <p:nvPr/>
        </p:nvSpPr>
        <p:spPr>
          <a:xfrm>
            <a:off x="6364245" y="1932451"/>
            <a:ext cx="408970" cy="353943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r" fontAlgn="base"/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</a:p>
          <a:p>
            <a:pPr algn="r" fontAlgn="base"/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</a:p>
          <a:p>
            <a:pPr algn="r" fontAlgn="base"/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</a:p>
          <a:p>
            <a:pPr algn="r" fontAlgn="base"/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</a:p>
          <a:p>
            <a:pPr algn="r" fontAlgn="base"/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</a:p>
          <a:p>
            <a:pPr algn="r" fontAlgn="base"/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6</a:t>
            </a:r>
          </a:p>
          <a:p>
            <a:pPr algn="r" fontAlgn="base"/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7</a:t>
            </a:r>
          </a:p>
          <a:p>
            <a:pPr algn="r" fontAlgn="base"/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</a:t>
            </a:r>
          </a:p>
          <a:p>
            <a:pPr algn="r" fontAlgn="base"/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9</a:t>
            </a:r>
          </a:p>
          <a:p>
            <a:pPr algn="r" fontAlgn="base"/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</a:t>
            </a:r>
          </a:p>
          <a:p>
            <a:pPr algn="r" fontAlgn="base"/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11</a:t>
            </a:r>
          </a:p>
          <a:p>
            <a:pPr algn="r" fontAlgn="base"/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12</a:t>
            </a:r>
          </a:p>
          <a:p>
            <a:pPr algn="r" fontAlgn="base"/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13</a:t>
            </a:r>
          </a:p>
          <a:p>
            <a:pPr algn="r" fontAlgn="base"/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14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BA18F363-5082-45A4-A191-5C908C218619}"/>
              </a:ext>
            </a:extLst>
          </p:cNvPr>
          <p:cNvSpPr/>
          <p:nvPr/>
        </p:nvSpPr>
        <p:spPr>
          <a:xfrm>
            <a:off x="6773212" y="5174441"/>
            <a:ext cx="4832633" cy="330716"/>
          </a:xfrm>
          <a:prstGeom prst="rect">
            <a:avLst/>
          </a:prstGeom>
          <a:noFill/>
          <a:ln w="19050">
            <a:solidFill>
              <a:schemeClr val="tx1"/>
            </a:solidFill>
            <a:prstDash val="sysDot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C81BA7B-8F87-4118-BD6E-19111208F789}"/>
              </a:ext>
            </a:extLst>
          </p:cNvPr>
          <p:cNvSpPr txBox="1"/>
          <p:nvPr/>
        </p:nvSpPr>
        <p:spPr>
          <a:xfrm>
            <a:off x="7399485" y="5780768"/>
            <a:ext cx="33809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ambria" panose="02040503050406030204" pitchFamily="18" charset="0"/>
              </a:rPr>
              <a:t>(b) Normalized Program</a:t>
            </a:r>
            <a:br>
              <a:rPr lang="en-US" sz="2000" dirty="0">
                <a:latin typeface="Cambria" panose="02040503050406030204" pitchFamily="18" charset="0"/>
              </a:rPr>
            </a:br>
            <a:r>
              <a:rPr lang="en-US" i="1" dirty="0">
                <a:latin typeface="Cambria" panose="02040503050406030204" pitchFamily="18" charset="0"/>
              </a:rPr>
              <a:t>(No Crash)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E93C321C-A821-4C6B-BD87-CEE7204E051F}"/>
              </a:ext>
            </a:extLst>
          </p:cNvPr>
          <p:cNvCxnSpPr>
            <a:cxnSpLocks/>
            <a:stCxn id="38" idx="3"/>
            <a:endCxn id="42" idx="1"/>
          </p:cNvCxnSpPr>
          <p:nvPr/>
        </p:nvCxnSpPr>
        <p:spPr>
          <a:xfrm>
            <a:off x="5350412" y="5303593"/>
            <a:ext cx="1422800" cy="3620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90EA0E25-0669-4199-8415-12DF74F7DDF5}"/>
              </a:ext>
            </a:extLst>
          </p:cNvPr>
          <p:cNvSpPr txBox="1"/>
          <p:nvPr/>
        </p:nvSpPr>
        <p:spPr>
          <a:xfrm rot="5400000">
            <a:off x="4612360" y="4976157"/>
            <a:ext cx="2544509" cy="515985"/>
          </a:xfrm>
          <a:prstGeom prst="rect">
            <a:avLst/>
          </a:prstGeom>
          <a:solidFill>
            <a:srgbClr val="FFFFFF">
              <a:alpha val="63922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ambria" panose="02040503050406030204" pitchFamily="18" charset="0"/>
              </a:rPr>
              <a:t>Normalization</a:t>
            </a:r>
          </a:p>
        </p:txBody>
      </p:sp>
      <p:pic>
        <p:nvPicPr>
          <p:cNvPr id="55" name="Graphic 54" descr="Close">
            <a:extLst>
              <a:ext uri="{FF2B5EF4-FFF2-40B4-BE49-F238E27FC236}">
                <a16:creationId xmlns:a16="http://schemas.microsoft.com/office/drawing/2014/main" id="{00C53380-B266-49F3-9F2E-35E25FD639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19015" y="3049172"/>
            <a:ext cx="583809" cy="583809"/>
          </a:xfrm>
          <a:prstGeom prst="rect">
            <a:avLst/>
          </a:prstGeom>
        </p:spPr>
      </p:pic>
      <p:pic>
        <p:nvPicPr>
          <p:cNvPr id="57" name="Graphic 56" descr="Checkmark">
            <a:extLst>
              <a:ext uri="{FF2B5EF4-FFF2-40B4-BE49-F238E27FC236}">
                <a16:creationId xmlns:a16="http://schemas.microsoft.com/office/drawing/2014/main" id="{4D20A690-2CA7-453C-8A4B-1A2638150D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07326" y="2842237"/>
            <a:ext cx="562559" cy="562559"/>
          </a:xfrm>
          <a:prstGeom prst="rect">
            <a:avLst/>
          </a:prstGeom>
        </p:spPr>
      </p:pic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C4FF1CD3-0A6E-4F09-A4B8-459AB690C2C0}"/>
              </a:ext>
            </a:extLst>
          </p:cNvPr>
          <p:cNvCxnSpPr>
            <a:cxnSpLocks/>
          </p:cNvCxnSpPr>
          <p:nvPr/>
        </p:nvCxnSpPr>
        <p:spPr>
          <a:xfrm flipH="1">
            <a:off x="10387374" y="3632981"/>
            <a:ext cx="463282" cy="1541460"/>
          </a:xfrm>
          <a:prstGeom prst="straightConnector1">
            <a:avLst/>
          </a:prstGeom>
          <a:ln w="57150">
            <a:solidFill>
              <a:srgbClr val="C0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9639D958-9D06-4B4A-BACB-9B1B73D49A0C}"/>
              </a:ext>
            </a:extLst>
          </p:cNvPr>
          <p:cNvCxnSpPr>
            <a:cxnSpLocks/>
          </p:cNvCxnSpPr>
          <p:nvPr/>
        </p:nvCxnSpPr>
        <p:spPr>
          <a:xfrm flipH="1">
            <a:off x="4846011" y="3416227"/>
            <a:ext cx="463282" cy="1541460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F584BD25-2DF3-4E34-8FE8-E39C422A17F8}"/>
              </a:ext>
            </a:extLst>
          </p:cNvPr>
          <p:cNvCxnSpPr>
            <a:cxnSpLocks/>
          </p:cNvCxnSpPr>
          <p:nvPr/>
        </p:nvCxnSpPr>
        <p:spPr>
          <a:xfrm flipV="1">
            <a:off x="5077653" y="3341076"/>
            <a:ext cx="494397" cy="1693107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9212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DAEF87-9401-47D9-8882-49F529D78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Thanks!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6E57F0-B160-4699-9E57-80872D7C2C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/>
              <a:t>CUBISMO is publicly available: </a:t>
            </a:r>
            <a:r>
              <a:rPr lang="en-US" sz="3200" dirty="0">
                <a:hlinkClick r:id="rId2"/>
              </a:rPr>
              <a:t>https://cubismo.s3.amazonaws.com/cubismo.html</a:t>
            </a:r>
            <a:endParaRPr lang="en-US" sz="3200" dirty="0"/>
          </a:p>
          <a:p>
            <a:endParaRPr lang="en-US" sz="3200" dirty="0"/>
          </a:p>
          <a:p>
            <a:r>
              <a:rPr lang="en-US" sz="3200" dirty="0"/>
              <a:t>Sponsors: </a:t>
            </a:r>
          </a:p>
          <a:p>
            <a:pPr lvl="1"/>
            <a:r>
              <a:rPr lang="en-US" sz="3200" dirty="0"/>
              <a:t>AFRL (FA8750-17-S-7007)</a:t>
            </a:r>
          </a:p>
          <a:p>
            <a:pPr lvl="1"/>
            <a:r>
              <a:rPr lang="en-US" sz="3200" dirty="0"/>
              <a:t>NSF (1916499 and 1850392)</a:t>
            </a:r>
          </a:p>
          <a:p>
            <a:pPr lvl="1"/>
            <a:r>
              <a:rPr lang="en-US" sz="3200" dirty="0" err="1"/>
              <a:t>CodeGuard</a:t>
            </a: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F1472E-C754-404E-BE76-6160AAC0FD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DFE98-CBEB-CC41-90EB-54BED8FD4CEA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5" name="Picture 2" descr="Image result for nsf">
            <a:extLst>
              <a:ext uri="{FF2B5EF4-FFF2-40B4-BE49-F238E27FC236}">
                <a16:creationId xmlns:a16="http://schemas.microsoft.com/office/drawing/2014/main" id="{D8BFFC3B-F2D8-4B13-A9E4-FC60AF94AD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0297" y="3254553"/>
            <a:ext cx="1291315" cy="1297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Image result for afrl logo">
            <a:extLst>
              <a:ext uri="{FF2B5EF4-FFF2-40B4-BE49-F238E27FC236}">
                <a16:creationId xmlns:a16="http://schemas.microsoft.com/office/drawing/2014/main" id="{1B15BAEF-7CA7-4365-A682-7A4D938EB8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8882" y="3354371"/>
            <a:ext cx="1221809" cy="1197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Image result for codeguard logo">
            <a:extLst>
              <a:ext uri="{FF2B5EF4-FFF2-40B4-BE49-F238E27FC236}">
                <a16:creationId xmlns:a16="http://schemas.microsoft.com/office/drawing/2014/main" id="{7B727F0B-55DF-4C58-BF86-3B4E4D3D2D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1906" y="4719055"/>
            <a:ext cx="2617569" cy="785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09774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58C26-D6AC-4708-ADA6-2665B6C4FF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Server-side (PHP) malware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F106CF-6968-497C-BD78-FCFD8B5A1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DFE98-CBEB-CC41-90EB-54BED8FD4CEA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1351A26-F24D-4D33-818A-B05C2E773FC0}"/>
              </a:ext>
            </a:extLst>
          </p:cNvPr>
          <p:cNvSpPr/>
          <p:nvPr/>
        </p:nvSpPr>
        <p:spPr>
          <a:xfrm>
            <a:off x="7832897" y="3126626"/>
            <a:ext cx="288144" cy="37926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Isosceles Triangle 5">
            <a:extLst>
              <a:ext uri="{FF2B5EF4-FFF2-40B4-BE49-F238E27FC236}">
                <a16:creationId xmlns:a16="http://schemas.microsoft.com/office/drawing/2014/main" id="{CD2ED591-212E-4DF6-A1A0-771B130C10E3}"/>
              </a:ext>
            </a:extLst>
          </p:cNvPr>
          <p:cNvSpPr/>
          <p:nvPr/>
        </p:nvSpPr>
        <p:spPr>
          <a:xfrm rot="16200000">
            <a:off x="7629625" y="3373395"/>
            <a:ext cx="694689" cy="288144"/>
          </a:xfrm>
          <a:prstGeom prst="triangle">
            <a:avLst>
              <a:gd name="adj" fmla="val 61335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0670509-950D-47AD-A780-BB39BCE87194}"/>
              </a:ext>
            </a:extLst>
          </p:cNvPr>
          <p:cNvGrpSpPr/>
          <p:nvPr/>
        </p:nvGrpSpPr>
        <p:grpSpPr>
          <a:xfrm>
            <a:off x="3865404" y="2077353"/>
            <a:ext cx="288145" cy="1425510"/>
            <a:chOff x="3433765" y="3894202"/>
            <a:chExt cx="288145" cy="142551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7A86668-498B-4B10-A33A-76D799D5877B}"/>
                </a:ext>
              </a:extLst>
            </p:cNvPr>
            <p:cNvSpPr/>
            <p:nvPr/>
          </p:nvSpPr>
          <p:spPr>
            <a:xfrm>
              <a:off x="3433765" y="4429124"/>
              <a:ext cx="288144" cy="73768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Isosceles Triangle 8">
              <a:extLst>
                <a:ext uri="{FF2B5EF4-FFF2-40B4-BE49-F238E27FC236}">
                  <a16:creationId xmlns:a16="http://schemas.microsoft.com/office/drawing/2014/main" id="{7F5C1F90-74E1-47FD-A3D1-E0FDF278ECF7}"/>
                </a:ext>
              </a:extLst>
            </p:cNvPr>
            <p:cNvSpPr/>
            <p:nvPr/>
          </p:nvSpPr>
          <p:spPr>
            <a:xfrm rot="16200000">
              <a:off x="3064790" y="4286355"/>
              <a:ext cx="1049272" cy="264966"/>
            </a:xfrm>
            <a:prstGeom prst="triangl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Isosceles Triangle 9">
              <a:extLst>
                <a:ext uri="{FF2B5EF4-FFF2-40B4-BE49-F238E27FC236}">
                  <a16:creationId xmlns:a16="http://schemas.microsoft.com/office/drawing/2014/main" id="{A0A5AB3E-5623-44F1-845E-486DB624CACC}"/>
                </a:ext>
              </a:extLst>
            </p:cNvPr>
            <p:cNvSpPr/>
            <p:nvPr/>
          </p:nvSpPr>
          <p:spPr>
            <a:xfrm rot="16200000">
              <a:off x="3408561" y="5006364"/>
              <a:ext cx="338553" cy="288144"/>
            </a:xfrm>
            <a:prstGeom prst="triangl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BB99515B-988E-4E8C-B101-564D96D21C41}"/>
              </a:ext>
            </a:extLst>
          </p:cNvPr>
          <p:cNvSpPr/>
          <p:nvPr/>
        </p:nvSpPr>
        <p:spPr>
          <a:xfrm>
            <a:off x="887630" y="1648591"/>
            <a:ext cx="2977772" cy="23098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1" dirty="0">
                <a:latin typeface="Consolas" panose="020B0609020204030204" pitchFamily="49" charset="0"/>
                <a:cs typeface="Consolas" panose="020B0609020204030204" pitchFamily="49" charset="0"/>
              </a:rPr>
              <a:t>&lt;?</a:t>
            </a:r>
            <a:r>
              <a:rPr lang="en-US" sz="1201" dirty="0" err="1">
                <a:latin typeface="Consolas" panose="020B0609020204030204" pitchFamily="49" charset="0"/>
                <a:cs typeface="Consolas" panose="020B0609020204030204" pitchFamily="49" charset="0"/>
              </a:rPr>
              <a:t>php</a:t>
            </a:r>
            <a:r>
              <a:rPr lang="en-US" sz="120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sz="1201" b="1" dirty="0" err="1">
                <a:latin typeface="Consolas" panose="020B0609020204030204" pitchFamily="49" charset="0"/>
                <a:cs typeface="Consolas" panose="020B0609020204030204" pitchFamily="49" charset="0"/>
              </a:rPr>
              <a:t>error_reporting</a:t>
            </a:r>
            <a:r>
              <a:rPr lang="en-US" sz="1201" dirty="0">
                <a:latin typeface="Consolas" panose="020B0609020204030204" pitchFamily="49" charset="0"/>
                <a:cs typeface="Consolas" panose="020B0609020204030204" pitchFamily="49" charset="0"/>
              </a:rPr>
              <a:t>(0); </a:t>
            </a:r>
            <a:r>
              <a:rPr lang="en-US" sz="1201" b="1" dirty="0">
                <a:latin typeface="Consolas" panose="020B0609020204030204" pitchFamily="49" charset="0"/>
                <a:cs typeface="Consolas" panose="020B0609020204030204" pitchFamily="49" charset="0"/>
              </a:rPr>
              <a:t>@</a:t>
            </a:r>
            <a:r>
              <a:rPr lang="en-US" sz="1201" b="1" dirty="0" err="1">
                <a:latin typeface="Consolas" panose="020B0609020204030204" pitchFamily="49" charset="0"/>
                <a:cs typeface="Consolas" panose="020B0609020204030204" pitchFamily="49" charset="0"/>
              </a:rPr>
              <a:t>ini_set</a:t>
            </a:r>
            <a:r>
              <a:rPr lang="en-US" sz="1201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20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US" sz="1201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error_log'</a:t>
            </a:r>
            <a:r>
              <a:rPr lang="en-US" sz="1201" dirty="0" err="1">
                <a:latin typeface="Consolas" panose="020B0609020204030204" pitchFamily="49" charset="0"/>
                <a:cs typeface="Consolas" panose="020B0609020204030204" pitchFamily="49" charset="0"/>
              </a:rPr>
              <a:t>,NULL</a:t>
            </a:r>
            <a:r>
              <a:rPr lang="en-US" sz="1201" dirty="0">
                <a:latin typeface="Consolas" panose="020B0609020204030204" pitchFamily="49" charset="0"/>
                <a:cs typeface="Consolas" panose="020B0609020204030204" pitchFamily="49" charset="0"/>
              </a:rPr>
              <a:t>); </a:t>
            </a:r>
          </a:p>
          <a:p>
            <a:r>
              <a:rPr lang="en-US" sz="1201" b="1" dirty="0">
                <a:latin typeface="Consolas" panose="020B0609020204030204" pitchFamily="49" charset="0"/>
                <a:cs typeface="Consolas" panose="020B0609020204030204" pitchFamily="49" charset="0"/>
              </a:rPr>
              <a:t>@</a:t>
            </a:r>
            <a:r>
              <a:rPr lang="en-US" sz="1201" b="1" dirty="0" err="1">
                <a:latin typeface="Consolas" panose="020B0609020204030204" pitchFamily="49" charset="0"/>
                <a:cs typeface="Consolas" panose="020B0609020204030204" pitchFamily="49" charset="0"/>
              </a:rPr>
              <a:t>ini_set</a:t>
            </a:r>
            <a:r>
              <a:rPr lang="en-US" sz="1201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20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'log_errors'</a:t>
            </a:r>
            <a:r>
              <a:rPr lang="en-US" sz="1201" dirty="0">
                <a:latin typeface="Consolas" panose="020B0609020204030204" pitchFamily="49" charset="0"/>
                <a:cs typeface="Consolas" panose="020B0609020204030204" pitchFamily="49" charset="0"/>
              </a:rPr>
              <a:t>,0); </a:t>
            </a:r>
            <a:r>
              <a:rPr lang="en-US" sz="1201" b="1" dirty="0">
                <a:latin typeface="Consolas" panose="020B0609020204030204" pitchFamily="49" charset="0"/>
                <a:cs typeface="Consolas" panose="020B0609020204030204" pitchFamily="49" charset="0"/>
              </a:rPr>
              <a:t>@</a:t>
            </a:r>
            <a:r>
              <a:rPr lang="en-US" sz="1201" b="1" dirty="0" err="1">
                <a:latin typeface="Consolas" panose="020B0609020204030204" pitchFamily="49" charset="0"/>
                <a:cs typeface="Consolas" panose="020B0609020204030204" pitchFamily="49" charset="0"/>
              </a:rPr>
              <a:t>ini_set</a:t>
            </a:r>
            <a:r>
              <a:rPr lang="en-US" sz="1201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20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US" sz="1201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display_errors'</a:t>
            </a:r>
            <a:r>
              <a:rPr lang="en-US" sz="1201" dirty="0" err="1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1201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'Off</a:t>
            </a:r>
            <a:r>
              <a:rPr lang="en-US" sz="120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US" sz="1201" dirty="0">
                <a:latin typeface="Consolas" panose="020B0609020204030204" pitchFamily="49" charset="0"/>
                <a:cs typeface="Consolas" panose="020B0609020204030204" pitchFamily="49" charset="0"/>
              </a:rPr>
              <a:t>); </a:t>
            </a:r>
            <a:r>
              <a:rPr lang="en-US" sz="1201" b="1" dirty="0">
                <a:latin typeface="Consolas" panose="020B0609020204030204" pitchFamily="49" charset="0"/>
                <a:cs typeface="Consolas" panose="020B0609020204030204" pitchFamily="49" charset="0"/>
              </a:rPr>
              <a:t>@</a:t>
            </a:r>
            <a:r>
              <a:rPr lang="en-US" sz="1201" b="1" dirty="0" err="1">
                <a:latin typeface="Consolas" panose="020B0609020204030204" pitchFamily="49" charset="0"/>
                <a:cs typeface="Consolas" panose="020B0609020204030204" pitchFamily="49" charset="0"/>
              </a:rPr>
              <a:t>eval</a:t>
            </a:r>
            <a:r>
              <a:rPr lang="en-US" sz="1201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201" b="1" dirty="0">
                <a:latin typeface="Consolas" panose="020B0609020204030204" pitchFamily="49" charset="0"/>
                <a:cs typeface="Consolas" panose="020B0609020204030204" pitchFamily="49" charset="0"/>
              </a:rPr>
              <a:t>base64_decode</a:t>
            </a:r>
            <a:r>
              <a:rPr lang="en-US" sz="1201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20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 aWYobWQ1KCRfUE9TVFsicGYiXSkgPT09ICIuLi...DQ4YzJOeWFYQi4uLkwySnZaSGsrUEM5b2RHMXNQZzBLIikpOw=='</a:t>
            </a:r>
            <a:r>
              <a:rPr lang="en-US" sz="1201" dirty="0">
                <a:latin typeface="Consolas" panose="020B0609020204030204" pitchFamily="49" charset="0"/>
                <a:cs typeface="Consolas" panose="020B0609020204030204" pitchFamily="49" charset="0"/>
              </a:rPr>
              <a:t>)); </a:t>
            </a:r>
          </a:p>
          <a:p>
            <a:r>
              <a:rPr lang="en-US" sz="1201" b="1" dirty="0">
                <a:latin typeface="Consolas" panose="020B0609020204030204" pitchFamily="49" charset="0"/>
                <a:cs typeface="Consolas" panose="020B0609020204030204" pitchFamily="49" charset="0"/>
              </a:rPr>
              <a:t>@</a:t>
            </a:r>
            <a:r>
              <a:rPr lang="en-US" sz="1201" b="1" dirty="0" err="1">
                <a:latin typeface="Consolas" panose="020B0609020204030204" pitchFamily="49" charset="0"/>
                <a:cs typeface="Consolas" panose="020B0609020204030204" pitchFamily="49" charset="0"/>
              </a:rPr>
              <a:t>ini_restore</a:t>
            </a:r>
            <a:r>
              <a:rPr lang="en-US" sz="1201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20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US" sz="1201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error_log</a:t>
            </a:r>
            <a:r>
              <a:rPr lang="en-US" sz="120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US" sz="1201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sz="1201" b="1" dirty="0">
                <a:latin typeface="Consolas" panose="020B0609020204030204" pitchFamily="49" charset="0"/>
                <a:cs typeface="Consolas" panose="020B0609020204030204" pitchFamily="49" charset="0"/>
              </a:rPr>
              <a:t>@</a:t>
            </a:r>
            <a:r>
              <a:rPr lang="en-US" sz="1201" b="1" dirty="0" err="1">
                <a:latin typeface="Consolas" panose="020B0609020204030204" pitchFamily="49" charset="0"/>
                <a:cs typeface="Consolas" panose="020B0609020204030204" pitchFamily="49" charset="0"/>
              </a:rPr>
              <a:t>ini_restore</a:t>
            </a:r>
            <a:r>
              <a:rPr lang="en-US" sz="1201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20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US" sz="1201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display_errors</a:t>
            </a:r>
            <a:r>
              <a:rPr lang="en-US" sz="120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US" sz="1201" dirty="0">
                <a:latin typeface="Consolas" panose="020B0609020204030204" pitchFamily="49" charset="0"/>
                <a:cs typeface="Consolas" panose="020B0609020204030204" pitchFamily="49" charset="0"/>
              </a:rPr>
              <a:t>); </a:t>
            </a:r>
          </a:p>
          <a:p>
            <a:r>
              <a:rPr lang="en-US" sz="1201" dirty="0">
                <a:latin typeface="Consolas" panose="020B0609020204030204" pitchFamily="49" charset="0"/>
                <a:cs typeface="Consolas" panose="020B0609020204030204" pitchFamily="49" charset="0"/>
              </a:rPr>
              <a:t>...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35A1DA1-AD4F-4981-9043-AE8F6CEA1453}"/>
              </a:ext>
            </a:extLst>
          </p:cNvPr>
          <p:cNvSpPr/>
          <p:nvPr/>
        </p:nvSpPr>
        <p:spPr>
          <a:xfrm>
            <a:off x="478660" y="1648592"/>
            <a:ext cx="408970" cy="23098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r" fontAlgn="base"/>
            <a:r>
              <a:rPr lang="en-US" sz="120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</a:p>
          <a:p>
            <a:pPr algn="r" fontAlgn="base"/>
            <a:r>
              <a:rPr lang="en-US" sz="120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</a:p>
          <a:p>
            <a:pPr algn="r" fontAlgn="base"/>
            <a:r>
              <a:rPr lang="en-US" sz="120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</a:p>
          <a:p>
            <a:pPr algn="r" fontAlgn="base"/>
            <a:r>
              <a:rPr lang="en-US" sz="120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</a:p>
          <a:p>
            <a:pPr algn="r" fontAlgn="base"/>
            <a:r>
              <a:rPr lang="en-US" sz="120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</a:p>
          <a:p>
            <a:pPr algn="r" fontAlgn="base"/>
            <a:r>
              <a:rPr lang="en-US" sz="120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6</a:t>
            </a:r>
          </a:p>
          <a:p>
            <a:pPr algn="r" fontAlgn="base"/>
            <a:endParaRPr lang="en-US" sz="1201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r" fontAlgn="base"/>
            <a:endParaRPr lang="en-US" sz="1201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r" fontAlgn="base"/>
            <a:endParaRPr lang="en-US" sz="1201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r" fontAlgn="base"/>
            <a:r>
              <a:rPr lang="en-US" sz="120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7</a:t>
            </a:r>
          </a:p>
          <a:p>
            <a:pPr algn="r" fontAlgn="base"/>
            <a:r>
              <a:rPr lang="en-US" sz="120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</a:t>
            </a:r>
          </a:p>
          <a:p>
            <a:pPr algn="r" fontAlgn="base"/>
            <a:r>
              <a:rPr lang="en-US" sz="120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9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84A0767-5D0D-4C4D-9CCD-6BBC4D08A833}"/>
              </a:ext>
            </a:extLst>
          </p:cNvPr>
          <p:cNvSpPr/>
          <p:nvPr/>
        </p:nvSpPr>
        <p:spPr>
          <a:xfrm>
            <a:off x="478660" y="2612276"/>
            <a:ext cx="3386742" cy="747713"/>
          </a:xfrm>
          <a:prstGeom prst="rect">
            <a:avLst/>
          </a:prstGeom>
          <a:noFill/>
          <a:ln w="19050">
            <a:solidFill>
              <a:schemeClr val="tx1"/>
            </a:solidFill>
            <a:prstDash val="sysDot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7533174-531B-4B2C-A1DE-A8DBA348413E}"/>
              </a:ext>
            </a:extLst>
          </p:cNvPr>
          <p:cNvSpPr txBox="1"/>
          <p:nvPr/>
        </p:nvSpPr>
        <p:spPr>
          <a:xfrm>
            <a:off x="478661" y="4491057"/>
            <a:ext cx="33867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ambria" panose="02040503050406030204" pitchFamily="18" charset="0"/>
              </a:rPr>
              <a:t>(a) Normalized Program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5D17CF4-BA02-4B88-AC4F-62A9FCAAB374}"/>
              </a:ext>
            </a:extLst>
          </p:cNvPr>
          <p:cNvSpPr/>
          <p:nvPr/>
        </p:nvSpPr>
        <p:spPr>
          <a:xfrm>
            <a:off x="4562517" y="1067566"/>
            <a:ext cx="3327500" cy="30490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1" dirty="0">
                <a:latin typeface="Consolas" panose="020B0609020204030204" pitchFamily="49" charset="0"/>
                <a:cs typeface="Consolas" panose="020B0609020204030204" pitchFamily="49" charset="0"/>
              </a:rPr>
              <a:t>&lt;?</a:t>
            </a:r>
            <a:r>
              <a:rPr lang="en-US" sz="1201" dirty="0" err="1">
                <a:latin typeface="Consolas" panose="020B0609020204030204" pitchFamily="49" charset="0"/>
                <a:cs typeface="Consolas" panose="020B0609020204030204" pitchFamily="49" charset="0"/>
              </a:rPr>
              <a:t>php</a:t>
            </a:r>
            <a:r>
              <a:rPr lang="en-US" sz="120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sz="1201" b="1" dirty="0" err="1">
                <a:latin typeface="Consolas" panose="020B0609020204030204" pitchFamily="49" charset="0"/>
                <a:cs typeface="Consolas" panose="020B0609020204030204" pitchFamily="49" charset="0"/>
              </a:rPr>
              <a:t>error_reporting</a:t>
            </a:r>
            <a:r>
              <a:rPr lang="en-US" sz="1201" dirty="0">
                <a:latin typeface="Consolas" panose="020B0609020204030204" pitchFamily="49" charset="0"/>
                <a:cs typeface="Consolas" panose="020B0609020204030204" pitchFamily="49" charset="0"/>
              </a:rPr>
              <a:t>(0); </a:t>
            </a:r>
            <a:r>
              <a:rPr lang="en-US" sz="1201" b="1" dirty="0">
                <a:latin typeface="Consolas" panose="020B0609020204030204" pitchFamily="49" charset="0"/>
                <a:cs typeface="Consolas" panose="020B0609020204030204" pitchFamily="49" charset="0"/>
              </a:rPr>
              <a:t>@</a:t>
            </a:r>
            <a:r>
              <a:rPr lang="en-US" sz="1201" b="1" dirty="0" err="1">
                <a:latin typeface="Consolas" panose="020B0609020204030204" pitchFamily="49" charset="0"/>
                <a:cs typeface="Consolas" panose="020B0609020204030204" pitchFamily="49" charset="0"/>
              </a:rPr>
              <a:t>ini_set</a:t>
            </a:r>
            <a:r>
              <a:rPr lang="en-US" sz="1201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20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US" sz="1201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error_log'</a:t>
            </a:r>
            <a:r>
              <a:rPr lang="en-US" sz="1201" dirty="0" err="1">
                <a:latin typeface="Consolas" panose="020B0609020204030204" pitchFamily="49" charset="0"/>
                <a:cs typeface="Consolas" panose="020B0609020204030204" pitchFamily="49" charset="0"/>
              </a:rPr>
              <a:t>,NULL</a:t>
            </a:r>
            <a:r>
              <a:rPr lang="en-US" sz="1201" dirty="0">
                <a:latin typeface="Consolas" panose="020B0609020204030204" pitchFamily="49" charset="0"/>
                <a:cs typeface="Consolas" panose="020B0609020204030204" pitchFamily="49" charset="0"/>
              </a:rPr>
              <a:t>); </a:t>
            </a:r>
          </a:p>
          <a:p>
            <a:r>
              <a:rPr lang="en-US" sz="1201" b="1" dirty="0">
                <a:latin typeface="Consolas" panose="020B0609020204030204" pitchFamily="49" charset="0"/>
                <a:cs typeface="Consolas" panose="020B0609020204030204" pitchFamily="49" charset="0"/>
              </a:rPr>
              <a:t>@</a:t>
            </a:r>
            <a:r>
              <a:rPr lang="en-US" sz="1201" b="1" dirty="0" err="1">
                <a:latin typeface="Consolas" panose="020B0609020204030204" pitchFamily="49" charset="0"/>
                <a:cs typeface="Consolas" panose="020B0609020204030204" pitchFamily="49" charset="0"/>
              </a:rPr>
              <a:t>ini_set</a:t>
            </a:r>
            <a:r>
              <a:rPr lang="en-US" sz="1201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20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'log_errors'</a:t>
            </a:r>
            <a:r>
              <a:rPr lang="en-US" sz="1201" dirty="0">
                <a:latin typeface="Consolas" panose="020B0609020204030204" pitchFamily="49" charset="0"/>
                <a:cs typeface="Consolas" panose="020B0609020204030204" pitchFamily="49" charset="0"/>
              </a:rPr>
              <a:t>,0); </a:t>
            </a:r>
            <a:r>
              <a:rPr lang="en-US" sz="1201" b="1" dirty="0">
                <a:latin typeface="Consolas" panose="020B0609020204030204" pitchFamily="49" charset="0"/>
                <a:cs typeface="Consolas" panose="020B0609020204030204" pitchFamily="49" charset="0"/>
              </a:rPr>
              <a:t>@</a:t>
            </a:r>
            <a:r>
              <a:rPr lang="en-US" sz="1201" b="1" dirty="0" err="1">
                <a:latin typeface="Consolas" panose="020B0609020204030204" pitchFamily="49" charset="0"/>
                <a:cs typeface="Consolas" panose="020B0609020204030204" pitchFamily="49" charset="0"/>
              </a:rPr>
              <a:t>ini_set</a:t>
            </a:r>
            <a:r>
              <a:rPr lang="en-US" sz="1201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20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US" sz="1201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display_errors'</a:t>
            </a:r>
            <a:r>
              <a:rPr lang="en-US" sz="1201" dirty="0" err="1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1201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'Off</a:t>
            </a:r>
            <a:r>
              <a:rPr lang="en-US" sz="120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US" sz="1201" dirty="0">
                <a:latin typeface="Consolas" panose="020B0609020204030204" pitchFamily="49" charset="0"/>
                <a:cs typeface="Consolas" panose="020B0609020204030204" pitchFamily="49" charset="0"/>
              </a:rPr>
              <a:t>); </a:t>
            </a:r>
            <a:r>
              <a:rPr lang="en-US" sz="1201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US" sz="1201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201" b="1" dirty="0">
                <a:latin typeface="Consolas" panose="020B0609020204030204" pitchFamily="49" charset="0"/>
                <a:cs typeface="Consolas" panose="020B0609020204030204" pitchFamily="49" charset="0"/>
              </a:rPr>
              <a:t>md5</a:t>
            </a:r>
            <a:r>
              <a:rPr lang="en-US" sz="1201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20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$_POST</a:t>
            </a:r>
            <a:r>
              <a:rPr lang="en-US" sz="1201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120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"pf"</a:t>
            </a:r>
            <a:r>
              <a:rPr lang="en-US" sz="1201" dirty="0">
                <a:latin typeface="Consolas" panose="020B0609020204030204" pitchFamily="49" charset="0"/>
                <a:cs typeface="Consolas" panose="020B0609020204030204" pitchFamily="49" charset="0"/>
              </a:rPr>
              <a:t>]) ===</a:t>
            </a:r>
            <a:r>
              <a:rPr lang="en-US" sz="120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"..."</a:t>
            </a:r>
            <a:r>
              <a:rPr lang="en-US" sz="1201" dirty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</a:p>
          <a:p>
            <a:r>
              <a:rPr lang="en-US" sz="1201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201" b="1" dirty="0" err="1">
                <a:latin typeface="Consolas" panose="020B0609020204030204" pitchFamily="49" charset="0"/>
                <a:cs typeface="Consolas" panose="020B0609020204030204" pitchFamily="49" charset="0"/>
              </a:rPr>
              <a:t>eval</a:t>
            </a:r>
            <a:r>
              <a:rPr lang="en-US" sz="1201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201" b="1" dirty="0">
                <a:latin typeface="Consolas" panose="020B0609020204030204" pitchFamily="49" charset="0"/>
                <a:cs typeface="Consolas" panose="020B0609020204030204" pitchFamily="49" charset="0"/>
              </a:rPr>
              <a:t>base64_decode</a:t>
            </a:r>
            <a:r>
              <a:rPr lang="en-US" sz="1201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20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$_POST</a:t>
            </a:r>
            <a:r>
              <a:rPr lang="en-US" sz="1201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120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"..."</a:t>
            </a:r>
            <a:r>
              <a:rPr lang="en-US" sz="1201" dirty="0">
                <a:latin typeface="Consolas" panose="020B0609020204030204" pitchFamily="49" charset="0"/>
                <a:cs typeface="Consolas" panose="020B0609020204030204" pitchFamily="49" charset="0"/>
              </a:rPr>
              <a:t>])); </a:t>
            </a:r>
          </a:p>
          <a:p>
            <a:r>
              <a:rPr lang="en-US" sz="1201" dirty="0">
                <a:latin typeface="Consolas" panose="020B0609020204030204" pitchFamily="49" charset="0"/>
                <a:cs typeface="Consolas" panose="020B0609020204030204" pitchFamily="49" charset="0"/>
              </a:rPr>
              <a:t>...</a:t>
            </a:r>
          </a:p>
          <a:p>
            <a:r>
              <a:rPr lang="en-US" sz="1201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US" sz="1201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20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n-US" sz="1201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patchedfv</a:t>
            </a:r>
            <a:r>
              <a:rPr lang="en-US" sz="1201" dirty="0">
                <a:latin typeface="Consolas" panose="020B0609020204030204" pitchFamily="49" charset="0"/>
                <a:cs typeface="Consolas" panose="020B0609020204030204" pitchFamily="49" charset="0"/>
              </a:rPr>
              <a:t> === </a:t>
            </a:r>
            <a:r>
              <a:rPr lang="en-US" sz="120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"..." </a:t>
            </a:r>
            <a:r>
              <a:rPr lang="en-US" sz="1201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r>
              <a:rPr lang="en-US" sz="1201" dirty="0">
                <a:latin typeface="Consolas" panose="020B0609020204030204" pitchFamily="49" charset="0"/>
                <a:cs typeface="Consolas" panose="020B0609020204030204" pitchFamily="49" charset="0"/>
              </a:rPr>
              <a:t>  @</a:t>
            </a:r>
            <a:r>
              <a:rPr lang="en-US" sz="1201" b="1" dirty="0" err="1">
                <a:latin typeface="Consolas" panose="020B0609020204030204" pitchFamily="49" charset="0"/>
                <a:cs typeface="Consolas" panose="020B0609020204030204" pitchFamily="49" charset="0"/>
              </a:rPr>
              <a:t>ob_end_clean</a:t>
            </a:r>
            <a:r>
              <a:rPr lang="en-US" sz="1201" dirty="0">
                <a:latin typeface="Consolas" panose="020B0609020204030204" pitchFamily="49" charset="0"/>
                <a:cs typeface="Consolas" panose="020B0609020204030204" pitchFamily="49" charset="0"/>
              </a:rPr>
              <a:t>();  </a:t>
            </a:r>
            <a:r>
              <a:rPr lang="en-US" sz="1201" b="1" dirty="0">
                <a:latin typeface="Consolas" panose="020B0609020204030204" pitchFamily="49" charset="0"/>
                <a:cs typeface="Consolas" panose="020B0609020204030204" pitchFamily="49" charset="0"/>
              </a:rPr>
              <a:t>die</a:t>
            </a:r>
            <a:r>
              <a:rPr lang="en-US" sz="1201" dirty="0">
                <a:latin typeface="Consolas" panose="020B0609020204030204" pitchFamily="49" charset="0"/>
                <a:cs typeface="Consolas" panose="020B0609020204030204" pitchFamily="49" charset="0"/>
              </a:rPr>
              <a:t>;   </a:t>
            </a:r>
          </a:p>
          <a:p>
            <a:r>
              <a:rPr lang="en-US" sz="1201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1201" b="1" dirty="0" err="1">
                <a:latin typeface="Consolas" panose="020B0609020204030204" pitchFamily="49" charset="0"/>
                <a:cs typeface="Consolas" panose="020B0609020204030204" pitchFamily="49" charset="0"/>
              </a:rPr>
              <a:t>eval</a:t>
            </a:r>
            <a:r>
              <a:rPr lang="en-US" sz="1201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201" b="1" dirty="0">
                <a:latin typeface="Consolas" panose="020B0609020204030204" pitchFamily="49" charset="0"/>
                <a:cs typeface="Consolas" panose="020B0609020204030204" pitchFamily="49" charset="0"/>
              </a:rPr>
              <a:t>base64_decode</a:t>
            </a:r>
            <a:r>
              <a:rPr lang="en-US" sz="1201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20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"JHVFUkN6ID0gJys9IFpYUy4uLj...ka0N4dE9KT2prcigpOyA="</a:t>
            </a:r>
            <a:r>
              <a:rPr lang="en-US" sz="1201" dirty="0">
                <a:latin typeface="Consolas" panose="020B0609020204030204" pitchFamily="49" charset="0"/>
                <a:cs typeface="Consolas" panose="020B0609020204030204" pitchFamily="49" charset="0"/>
              </a:rPr>
              <a:t>)); </a:t>
            </a:r>
          </a:p>
          <a:p>
            <a:r>
              <a:rPr lang="en-US" sz="1201" b="1" dirty="0">
                <a:latin typeface="Consolas" panose="020B0609020204030204" pitchFamily="49" charset="0"/>
                <a:cs typeface="Consolas" panose="020B0609020204030204" pitchFamily="49" charset="0"/>
              </a:rPr>
              <a:t>@</a:t>
            </a:r>
            <a:r>
              <a:rPr lang="en-US" sz="1201" b="1" dirty="0" err="1">
                <a:latin typeface="Consolas" panose="020B0609020204030204" pitchFamily="49" charset="0"/>
                <a:cs typeface="Consolas" panose="020B0609020204030204" pitchFamily="49" charset="0"/>
              </a:rPr>
              <a:t>ini_restore</a:t>
            </a:r>
            <a:r>
              <a:rPr lang="en-US" sz="1201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20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US" sz="1201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error_log</a:t>
            </a:r>
            <a:r>
              <a:rPr lang="en-US" sz="120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US" sz="1201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sz="1201" b="1" dirty="0">
                <a:latin typeface="Consolas" panose="020B0609020204030204" pitchFamily="49" charset="0"/>
                <a:cs typeface="Consolas" panose="020B0609020204030204" pitchFamily="49" charset="0"/>
              </a:rPr>
              <a:t>@</a:t>
            </a:r>
            <a:r>
              <a:rPr lang="en-US" sz="1201" b="1" dirty="0" err="1">
                <a:latin typeface="Consolas" panose="020B0609020204030204" pitchFamily="49" charset="0"/>
                <a:cs typeface="Consolas" panose="020B0609020204030204" pitchFamily="49" charset="0"/>
              </a:rPr>
              <a:t>ini_restore</a:t>
            </a:r>
            <a:r>
              <a:rPr lang="en-US" sz="1201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20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US" sz="1201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display_errors</a:t>
            </a:r>
            <a:r>
              <a:rPr lang="en-US" sz="120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US" sz="1201" dirty="0">
                <a:latin typeface="Consolas" panose="020B0609020204030204" pitchFamily="49" charset="0"/>
                <a:cs typeface="Consolas" panose="020B0609020204030204" pitchFamily="49" charset="0"/>
              </a:rPr>
              <a:t>); </a:t>
            </a:r>
          </a:p>
          <a:p>
            <a:r>
              <a:rPr lang="en-US" sz="1201" dirty="0">
                <a:latin typeface="Consolas" panose="020B0609020204030204" pitchFamily="49" charset="0"/>
                <a:cs typeface="Consolas" panose="020B0609020204030204" pitchFamily="49" charset="0"/>
              </a:rPr>
              <a:t>...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8335611-1F38-41DE-8E48-9C2476C138BC}"/>
              </a:ext>
            </a:extLst>
          </p:cNvPr>
          <p:cNvSpPr/>
          <p:nvPr/>
        </p:nvSpPr>
        <p:spPr>
          <a:xfrm>
            <a:off x="4153547" y="1067567"/>
            <a:ext cx="408970" cy="30490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r" fontAlgn="base"/>
            <a:r>
              <a:rPr lang="en-US" sz="120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</a:t>
            </a:r>
          </a:p>
          <a:p>
            <a:pPr algn="r" fontAlgn="base"/>
            <a:r>
              <a:rPr lang="en-US" sz="120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11</a:t>
            </a:r>
          </a:p>
          <a:p>
            <a:pPr algn="r" fontAlgn="base"/>
            <a:r>
              <a:rPr lang="en-US" sz="120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12</a:t>
            </a:r>
          </a:p>
          <a:p>
            <a:pPr algn="r" fontAlgn="base"/>
            <a:r>
              <a:rPr lang="en-US" sz="120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13</a:t>
            </a:r>
          </a:p>
          <a:p>
            <a:pPr algn="r" fontAlgn="base"/>
            <a:r>
              <a:rPr lang="en-US" sz="120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14</a:t>
            </a:r>
          </a:p>
          <a:p>
            <a:pPr algn="r" fontAlgn="base"/>
            <a:r>
              <a:rPr lang="en-US" sz="120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15</a:t>
            </a:r>
          </a:p>
          <a:p>
            <a:pPr algn="r" fontAlgn="base"/>
            <a:r>
              <a:rPr lang="en-US" sz="120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16</a:t>
            </a:r>
          </a:p>
          <a:p>
            <a:pPr algn="r" fontAlgn="base"/>
            <a:r>
              <a:rPr lang="en-US" sz="120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17</a:t>
            </a:r>
          </a:p>
          <a:p>
            <a:pPr algn="r" fontAlgn="base"/>
            <a:r>
              <a:rPr lang="en-US" sz="120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18</a:t>
            </a:r>
          </a:p>
          <a:p>
            <a:pPr algn="r" fontAlgn="base"/>
            <a:r>
              <a:rPr lang="en-US" sz="120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19</a:t>
            </a:r>
          </a:p>
          <a:p>
            <a:pPr algn="r" fontAlgn="base"/>
            <a:r>
              <a:rPr lang="en-US" sz="120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20</a:t>
            </a:r>
          </a:p>
          <a:p>
            <a:pPr algn="r" fontAlgn="base"/>
            <a:r>
              <a:rPr lang="en-US" sz="120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21</a:t>
            </a:r>
          </a:p>
          <a:p>
            <a:pPr algn="r" fontAlgn="base"/>
            <a:r>
              <a:rPr lang="en-US" sz="120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22</a:t>
            </a:r>
          </a:p>
          <a:p>
            <a:pPr algn="r" fontAlgn="base"/>
            <a:r>
              <a:rPr lang="en-US" sz="120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23</a:t>
            </a:r>
          </a:p>
          <a:p>
            <a:pPr algn="r" fontAlgn="base"/>
            <a:r>
              <a:rPr lang="en-US" sz="120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24</a:t>
            </a:r>
          </a:p>
          <a:p>
            <a:pPr algn="r" fontAlgn="base"/>
            <a:r>
              <a:rPr lang="en-US" sz="120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25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E10F020-F761-4DC6-8A41-3473C551E6D9}"/>
              </a:ext>
            </a:extLst>
          </p:cNvPr>
          <p:cNvSpPr/>
          <p:nvPr/>
        </p:nvSpPr>
        <p:spPr>
          <a:xfrm>
            <a:off x="4153547" y="2033058"/>
            <a:ext cx="3736470" cy="1469806"/>
          </a:xfrm>
          <a:prstGeom prst="rect">
            <a:avLst/>
          </a:prstGeom>
          <a:noFill/>
          <a:ln w="19050">
            <a:solidFill>
              <a:schemeClr val="tx1"/>
            </a:solidFill>
            <a:prstDash val="sysDot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DFE370E-212F-4097-B9B4-2EF8181552C6}"/>
              </a:ext>
            </a:extLst>
          </p:cNvPr>
          <p:cNvSpPr/>
          <p:nvPr/>
        </p:nvSpPr>
        <p:spPr>
          <a:xfrm>
            <a:off x="8536199" y="1067566"/>
            <a:ext cx="3327500" cy="34186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1" dirty="0">
                <a:latin typeface="Consolas" panose="020B0609020204030204" pitchFamily="49" charset="0"/>
                <a:cs typeface="Consolas" panose="020B0609020204030204" pitchFamily="49" charset="0"/>
              </a:rPr>
              <a:t>&lt;?</a:t>
            </a:r>
            <a:r>
              <a:rPr lang="en-US" sz="1201" dirty="0" err="1">
                <a:latin typeface="Consolas" panose="020B0609020204030204" pitchFamily="49" charset="0"/>
                <a:cs typeface="Consolas" panose="020B0609020204030204" pitchFamily="49" charset="0"/>
              </a:rPr>
              <a:t>php</a:t>
            </a:r>
            <a:r>
              <a:rPr lang="en-US" sz="120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sz="1201" b="1" dirty="0" err="1">
                <a:latin typeface="Consolas" panose="020B0609020204030204" pitchFamily="49" charset="0"/>
                <a:cs typeface="Consolas" panose="020B0609020204030204" pitchFamily="49" charset="0"/>
              </a:rPr>
              <a:t>error_reporting</a:t>
            </a:r>
            <a:r>
              <a:rPr lang="en-US" sz="1201" dirty="0">
                <a:latin typeface="Consolas" panose="020B0609020204030204" pitchFamily="49" charset="0"/>
                <a:cs typeface="Consolas" panose="020B0609020204030204" pitchFamily="49" charset="0"/>
              </a:rPr>
              <a:t>(0); </a:t>
            </a:r>
            <a:r>
              <a:rPr lang="en-US" sz="1201" b="1" dirty="0">
                <a:latin typeface="Consolas" panose="020B0609020204030204" pitchFamily="49" charset="0"/>
                <a:cs typeface="Consolas" panose="020B0609020204030204" pitchFamily="49" charset="0"/>
              </a:rPr>
              <a:t>@</a:t>
            </a:r>
            <a:r>
              <a:rPr lang="en-US" sz="1201" b="1" dirty="0" err="1">
                <a:latin typeface="Consolas" panose="020B0609020204030204" pitchFamily="49" charset="0"/>
                <a:cs typeface="Consolas" panose="020B0609020204030204" pitchFamily="49" charset="0"/>
              </a:rPr>
              <a:t>ini_set</a:t>
            </a:r>
            <a:r>
              <a:rPr lang="en-US" sz="1201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20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US" sz="1201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error_log'</a:t>
            </a:r>
            <a:r>
              <a:rPr lang="en-US" sz="1201" dirty="0" err="1">
                <a:latin typeface="Consolas" panose="020B0609020204030204" pitchFamily="49" charset="0"/>
                <a:cs typeface="Consolas" panose="020B0609020204030204" pitchFamily="49" charset="0"/>
              </a:rPr>
              <a:t>,NULL</a:t>
            </a:r>
            <a:r>
              <a:rPr lang="en-US" sz="1201" dirty="0">
                <a:latin typeface="Consolas" panose="020B0609020204030204" pitchFamily="49" charset="0"/>
                <a:cs typeface="Consolas" panose="020B0609020204030204" pitchFamily="49" charset="0"/>
              </a:rPr>
              <a:t>); </a:t>
            </a:r>
          </a:p>
          <a:p>
            <a:r>
              <a:rPr lang="en-US" sz="1201" b="1" dirty="0">
                <a:latin typeface="Consolas" panose="020B0609020204030204" pitchFamily="49" charset="0"/>
                <a:cs typeface="Consolas" panose="020B0609020204030204" pitchFamily="49" charset="0"/>
              </a:rPr>
              <a:t>@</a:t>
            </a:r>
            <a:r>
              <a:rPr lang="en-US" sz="1201" b="1" dirty="0" err="1">
                <a:latin typeface="Consolas" panose="020B0609020204030204" pitchFamily="49" charset="0"/>
                <a:cs typeface="Consolas" panose="020B0609020204030204" pitchFamily="49" charset="0"/>
              </a:rPr>
              <a:t>ini_set</a:t>
            </a:r>
            <a:r>
              <a:rPr lang="en-US" sz="1201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20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'log_errors'</a:t>
            </a:r>
            <a:r>
              <a:rPr lang="en-US" sz="1201" dirty="0">
                <a:latin typeface="Consolas" panose="020B0609020204030204" pitchFamily="49" charset="0"/>
                <a:cs typeface="Consolas" panose="020B0609020204030204" pitchFamily="49" charset="0"/>
              </a:rPr>
              <a:t>,0); </a:t>
            </a:r>
            <a:r>
              <a:rPr lang="en-US" sz="1201" b="1" dirty="0">
                <a:latin typeface="Consolas" panose="020B0609020204030204" pitchFamily="49" charset="0"/>
                <a:cs typeface="Consolas" panose="020B0609020204030204" pitchFamily="49" charset="0"/>
              </a:rPr>
              <a:t>@</a:t>
            </a:r>
            <a:r>
              <a:rPr lang="en-US" sz="1201" b="1" dirty="0" err="1">
                <a:latin typeface="Consolas" panose="020B0609020204030204" pitchFamily="49" charset="0"/>
                <a:cs typeface="Consolas" panose="020B0609020204030204" pitchFamily="49" charset="0"/>
              </a:rPr>
              <a:t>ini_set</a:t>
            </a:r>
            <a:r>
              <a:rPr lang="en-US" sz="1201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20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US" sz="1201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display_errors'</a:t>
            </a:r>
            <a:r>
              <a:rPr lang="en-US" sz="1201" dirty="0" err="1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1201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'Off</a:t>
            </a:r>
            <a:r>
              <a:rPr lang="en-US" sz="120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US" sz="1201" dirty="0">
                <a:latin typeface="Consolas" panose="020B0609020204030204" pitchFamily="49" charset="0"/>
                <a:cs typeface="Consolas" panose="020B0609020204030204" pitchFamily="49" charset="0"/>
              </a:rPr>
              <a:t>); </a:t>
            </a:r>
            <a:r>
              <a:rPr lang="en-US" sz="1201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US" sz="1201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201" b="1" dirty="0">
                <a:latin typeface="Consolas" panose="020B0609020204030204" pitchFamily="49" charset="0"/>
                <a:cs typeface="Consolas" panose="020B0609020204030204" pitchFamily="49" charset="0"/>
              </a:rPr>
              <a:t>md5</a:t>
            </a:r>
            <a:r>
              <a:rPr lang="en-US" sz="1201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20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$_POST</a:t>
            </a:r>
            <a:r>
              <a:rPr lang="en-US" sz="1201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120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"pf"</a:t>
            </a:r>
            <a:r>
              <a:rPr lang="en-US" sz="1201" dirty="0">
                <a:latin typeface="Consolas" panose="020B0609020204030204" pitchFamily="49" charset="0"/>
                <a:cs typeface="Consolas" panose="020B0609020204030204" pitchFamily="49" charset="0"/>
              </a:rPr>
              <a:t>]) ===</a:t>
            </a:r>
            <a:r>
              <a:rPr lang="en-US" sz="120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"..."</a:t>
            </a:r>
            <a:r>
              <a:rPr lang="en-US" sz="1201" dirty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</a:p>
          <a:p>
            <a:r>
              <a:rPr lang="en-US" sz="1201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201" b="1" dirty="0" err="1">
                <a:latin typeface="Consolas" panose="020B0609020204030204" pitchFamily="49" charset="0"/>
                <a:cs typeface="Consolas" panose="020B0609020204030204" pitchFamily="49" charset="0"/>
              </a:rPr>
              <a:t>eval</a:t>
            </a:r>
            <a:r>
              <a:rPr lang="en-US" sz="1201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201" b="1" dirty="0">
                <a:latin typeface="Consolas" panose="020B0609020204030204" pitchFamily="49" charset="0"/>
                <a:cs typeface="Consolas" panose="020B0609020204030204" pitchFamily="49" charset="0"/>
              </a:rPr>
              <a:t>base64_decode</a:t>
            </a:r>
            <a:r>
              <a:rPr lang="en-US" sz="1201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20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$_POST</a:t>
            </a:r>
            <a:r>
              <a:rPr lang="en-US" sz="1201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120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"..."</a:t>
            </a:r>
            <a:r>
              <a:rPr lang="en-US" sz="1201" dirty="0">
                <a:latin typeface="Consolas" panose="020B0609020204030204" pitchFamily="49" charset="0"/>
                <a:cs typeface="Consolas" panose="020B0609020204030204" pitchFamily="49" charset="0"/>
              </a:rPr>
              <a:t>])); </a:t>
            </a:r>
          </a:p>
          <a:p>
            <a:r>
              <a:rPr lang="en-US" sz="1201" dirty="0">
                <a:latin typeface="Consolas" panose="020B0609020204030204" pitchFamily="49" charset="0"/>
                <a:cs typeface="Consolas" panose="020B0609020204030204" pitchFamily="49" charset="0"/>
              </a:rPr>
              <a:t>...</a:t>
            </a:r>
          </a:p>
          <a:p>
            <a:r>
              <a:rPr lang="en-US" sz="1201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US" sz="1201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20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n-US" sz="1201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patchedfv</a:t>
            </a:r>
            <a:r>
              <a:rPr lang="en-US" sz="1201" dirty="0">
                <a:latin typeface="Consolas" panose="020B0609020204030204" pitchFamily="49" charset="0"/>
                <a:cs typeface="Consolas" panose="020B0609020204030204" pitchFamily="49" charset="0"/>
              </a:rPr>
              <a:t> === </a:t>
            </a:r>
            <a:r>
              <a:rPr lang="en-US" sz="120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"..." </a:t>
            </a:r>
            <a:r>
              <a:rPr lang="en-US" sz="1201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r>
              <a:rPr lang="en-US" sz="1201" dirty="0">
                <a:latin typeface="Consolas" panose="020B0609020204030204" pitchFamily="49" charset="0"/>
                <a:cs typeface="Consolas" panose="020B0609020204030204" pitchFamily="49" charset="0"/>
              </a:rPr>
              <a:t>  @</a:t>
            </a:r>
            <a:r>
              <a:rPr lang="en-US" sz="1201" b="1" dirty="0" err="1">
                <a:latin typeface="Consolas" panose="020B0609020204030204" pitchFamily="49" charset="0"/>
                <a:cs typeface="Consolas" panose="020B0609020204030204" pitchFamily="49" charset="0"/>
              </a:rPr>
              <a:t>ob_end_clean</a:t>
            </a:r>
            <a:r>
              <a:rPr lang="en-US" sz="1201" dirty="0">
                <a:latin typeface="Consolas" panose="020B0609020204030204" pitchFamily="49" charset="0"/>
                <a:cs typeface="Consolas" panose="020B0609020204030204" pitchFamily="49" charset="0"/>
              </a:rPr>
              <a:t>();  </a:t>
            </a:r>
            <a:r>
              <a:rPr lang="en-US" sz="1201" b="1" dirty="0">
                <a:latin typeface="Consolas" panose="020B0609020204030204" pitchFamily="49" charset="0"/>
                <a:cs typeface="Consolas" panose="020B0609020204030204" pitchFamily="49" charset="0"/>
              </a:rPr>
              <a:t>die</a:t>
            </a:r>
            <a:r>
              <a:rPr lang="en-US" sz="1201" dirty="0">
                <a:latin typeface="Consolas" panose="020B0609020204030204" pitchFamily="49" charset="0"/>
                <a:cs typeface="Consolas" panose="020B0609020204030204" pitchFamily="49" charset="0"/>
              </a:rPr>
              <a:t>;   </a:t>
            </a:r>
          </a:p>
          <a:p>
            <a:r>
              <a:rPr lang="en-US" sz="1201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120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n-US" sz="1201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uERCz</a:t>
            </a:r>
            <a:r>
              <a:rPr lang="en-US" sz="1201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20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'+= ZXS...&gt;68,Q;'</a:t>
            </a:r>
            <a:r>
              <a:rPr lang="en-US" sz="1201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120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n-US" sz="1201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kCxtOJOjkr</a:t>
            </a:r>
            <a:r>
              <a:rPr lang="en-US" sz="1201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20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n-US" sz="1201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uERCz</a:t>
            </a:r>
            <a:r>
              <a:rPr lang="en-US" sz="1201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20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''</a:t>
            </a:r>
            <a:r>
              <a:rPr lang="en-US" sz="1201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20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'8ZfCK&lt;:.&gt; ==72-XE08...RA715e&lt;</a:t>
            </a:r>
            <a:r>
              <a:rPr lang="en-US" sz="1201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Ei</a:t>
            </a:r>
            <a:r>
              <a:rPr lang="en-US" sz="120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&gt;Z5M83fSbQ:O'</a:t>
            </a:r>
            <a:r>
              <a:rPr lang="en-US" sz="1201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sz="120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n-US" sz="1201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kCxtOJOjkr</a:t>
            </a:r>
            <a:r>
              <a:rPr lang="en-US" sz="1201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sz="1201" b="1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lang="en-US" sz="120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1" b="1" dirty="0">
                <a:latin typeface="Consolas" panose="020B0609020204030204" pitchFamily="49" charset="0"/>
                <a:cs typeface="Consolas" panose="020B0609020204030204" pitchFamily="49" charset="0"/>
              </a:rPr>
              <a:t>@</a:t>
            </a:r>
            <a:r>
              <a:rPr lang="en-US" sz="1201" b="1" dirty="0" err="1">
                <a:latin typeface="Consolas" panose="020B0609020204030204" pitchFamily="49" charset="0"/>
                <a:cs typeface="Consolas" panose="020B0609020204030204" pitchFamily="49" charset="0"/>
              </a:rPr>
              <a:t>ini_restore</a:t>
            </a:r>
            <a:r>
              <a:rPr lang="en-US" sz="1201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20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US" sz="1201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error_log</a:t>
            </a:r>
            <a:r>
              <a:rPr lang="en-US" sz="120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US" sz="1201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sz="1201" b="1" dirty="0">
                <a:latin typeface="Consolas" panose="020B0609020204030204" pitchFamily="49" charset="0"/>
                <a:cs typeface="Consolas" panose="020B0609020204030204" pitchFamily="49" charset="0"/>
              </a:rPr>
              <a:t>@</a:t>
            </a:r>
            <a:r>
              <a:rPr lang="en-US" sz="1201" b="1" dirty="0" err="1">
                <a:latin typeface="Consolas" panose="020B0609020204030204" pitchFamily="49" charset="0"/>
                <a:cs typeface="Consolas" panose="020B0609020204030204" pitchFamily="49" charset="0"/>
              </a:rPr>
              <a:t>ini_restore</a:t>
            </a:r>
            <a:r>
              <a:rPr lang="en-US" sz="1201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20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US" sz="1201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display_errors</a:t>
            </a:r>
            <a:r>
              <a:rPr lang="en-US" sz="120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US" sz="1201" dirty="0">
                <a:latin typeface="Consolas" panose="020B0609020204030204" pitchFamily="49" charset="0"/>
                <a:cs typeface="Consolas" panose="020B0609020204030204" pitchFamily="49" charset="0"/>
              </a:rPr>
              <a:t>); </a:t>
            </a:r>
          </a:p>
          <a:p>
            <a:r>
              <a:rPr lang="en-US" sz="1201" dirty="0">
                <a:latin typeface="Consolas" panose="020B0609020204030204" pitchFamily="49" charset="0"/>
                <a:cs typeface="Consolas" panose="020B0609020204030204" pitchFamily="49" charset="0"/>
              </a:rPr>
              <a:t>...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2D5C4D0-0637-4278-9889-4E664876DAC3}"/>
              </a:ext>
            </a:extLst>
          </p:cNvPr>
          <p:cNvSpPr/>
          <p:nvPr/>
        </p:nvSpPr>
        <p:spPr>
          <a:xfrm>
            <a:off x="8127229" y="1067567"/>
            <a:ext cx="408970" cy="341862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r" fontAlgn="base"/>
            <a:r>
              <a:rPr lang="en-US" sz="120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40</a:t>
            </a:r>
          </a:p>
          <a:p>
            <a:pPr algn="r" fontAlgn="base"/>
            <a:r>
              <a:rPr lang="en-US" sz="120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41</a:t>
            </a:r>
          </a:p>
          <a:p>
            <a:pPr algn="r" fontAlgn="base"/>
            <a:r>
              <a:rPr lang="en-US" sz="120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42</a:t>
            </a:r>
          </a:p>
          <a:p>
            <a:pPr algn="r" fontAlgn="base"/>
            <a:r>
              <a:rPr lang="en-US" sz="120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43</a:t>
            </a:r>
          </a:p>
          <a:p>
            <a:pPr algn="r" fontAlgn="base"/>
            <a:r>
              <a:rPr lang="en-US" sz="120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44</a:t>
            </a:r>
          </a:p>
          <a:p>
            <a:pPr algn="r" fontAlgn="base"/>
            <a:r>
              <a:rPr lang="en-US" sz="120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45</a:t>
            </a:r>
          </a:p>
          <a:p>
            <a:pPr algn="r" fontAlgn="base"/>
            <a:r>
              <a:rPr lang="en-US" sz="120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46</a:t>
            </a:r>
          </a:p>
          <a:p>
            <a:pPr algn="r" fontAlgn="base"/>
            <a:r>
              <a:rPr lang="en-US" sz="120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47</a:t>
            </a:r>
          </a:p>
          <a:p>
            <a:pPr algn="r" fontAlgn="base"/>
            <a:r>
              <a:rPr lang="en-US" sz="120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48</a:t>
            </a:r>
          </a:p>
          <a:p>
            <a:pPr algn="r" fontAlgn="base"/>
            <a:r>
              <a:rPr lang="en-US" sz="120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49</a:t>
            </a:r>
          </a:p>
          <a:p>
            <a:pPr algn="r" fontAlgn="base"/>
            <a:r>
              <a:rPr lang="en-US" sz="120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40</a:t>
            </a:r>
          </a:p>
          <a:p>
            <a:pPr algn="r" fontAlgn="base"/>
            <a:r>
              <a:rPr lang="en-US" sz="120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41</a:t>
            </a:r>
          </a:p>
          <a:p>
            <a:pPr algn="r" fontAlgn="base"/>
            <a:r>
              <a:rPr lang="en-US" sz="120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42</a:t>
            </a:r>
          </a:p>
          <a:p>
            <a:pPr algn="r" fontAlgn="base"/>
            <a:endParaRPr lang="en-US" sz="1201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r" fontAlgn="base"/>
            <a:r>
              <a:rPr lang="en-US" sz="120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43</a:t>
            </a:r>
          </a:p>
          <a:p>
            <a:pPr algn="r" fontAlgn="base"/>
            <a:r>
              <a:rPr lang="en-US" sz="120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44</a:t>
            </a:r>
          </a:p>
          <a:p>
            <a:pPr algn="r" fontAlgn="base"/>
            <a:r>
              <a:rPr lang="en-US" sz="120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45</a:t>
            </a:r>
          </a:p>
          <a:p>
            <a:pPr algn="r" fontAlgn="base"/>
            <a:r>
              <a:rPr lang="en-US" sz="120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46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5294D3B-35AA-4C4B-8A73-002BC9D8DE81}"/>
              </a:ext>
            </a:extLst>
          </p:cNvPr>
          <p:cNvSpPr/>
          <p:nvPr/>
        </p:nvSpPr>
        <p:spPr>
          <a:xfrm>
            <a:off x="8127229" y="3126626"/>
            <a:ext cx="3736470" cy="738187"/>
          </a:xfrm>
          <a:prstGeom prst="rect">
            <a:avLst/>
          </a:prstGeom>
          <a:noFill/>
          <a:ln w="19050">
            <a:solidFill>
              <a:schemeClr val="tx1"/>
            </a:solidFill>
            <a:prstDash val="sysDot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A50C0B0-008D-4123-956C-ABB8247C86C8}"/>
              </a:ext>
            </a:extLst>
          </p:cNvPr>
          <p:cNvCxnSpPr>
            <a:cxnSpLocks/>
          </p:cNvCxnSpPr>
          <p:nvPr/>
        </p:nvCxnSpPr>
        <p:spPr>
          <a:xfrm flipV="1">
            <a:off x="3865402" y="2033058"/>
            <a:ext cx="288145" cy="579218"/>
          </a:xfrm>
          <a:prstGeom prst="line">
            <a:avLst/>
          </a:prstGeom>
          <a:ln w="38100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8F11D54F-7FD7-4DCB-B185-1EF58378615A}"/>
              </a:ext>
            </a:extLst>
          </p:cNvPr>
          <p:cNvSpPr/>
          <p:nvPr/>
        </p:nvSpPr>
        <p:spPr>
          <a:xfrm>
            <a:off x="4562517" y="3126626"/>
            <a:ext cx="3265917" cy="376238"/>
          </a:xfrm>
          <a:prstGeom prst="rect">
            <a:avLst/>
          </a:prstGeom>
          <a:noFill/>
          <a:ln w="19050">
            <a:solidFill>
              <a:schemeClr val="tx1"/>
            </a:solidFill>
            <a:prstDash val="sysDot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EE007EE-0C8D-41AB-B6AF-0483DD8BFC63}"/>
              </a:ext>
            </a:extLst>
          </p:cNvPr>
          <p:cNvCxnSpPr>
            <a:cxnSpLocks/>
          </p:cNvCxnSpPr>
          <p:nvPr/>
        </p:nvCxnSpPr>
        <p:spPr>
          <a:xfrm>
            <a:off x="7852354" y="3509114"/>
            <a:ext cx="269550" cy="355699"/>
          </a:xfrm>
          <a:prstGeom prst="line">
            <a:avLst/>
          </a:prstGeom>
          <a:ln w="38100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2703B50-2BE9-467F-9F9D-26325FEFD97B}"/>
              </a:ext>
            </a:extLst>
          </p:cNvPr>
          <p:cNvSpPr txBox="1"/>
          <p:nvPr/>
        </p:nvSpPr>
        <p:spPr>
          <a:xfrm>
            <a:off x="4358032" y="4491057"/>
            <a:ext cx="33867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ambria" panose="02040503050406030204" pitchFamily="18" charset="0"/>
              </a:rPr>
              <a:t>(b) </a:t>
            </a:r>
            <a:r>
              <a:rPr lang="en-US" sz="1600" dirty="0" err="1">
                <a:latin typeface="Cambria" panose="02040503050406030204" pitchFamily="18" charset="0"/>
              </a:rPr>
              <a:t>Deobfuscated</a:t>
            </a:r>
            <a:r>
              <a:rPr lang="en-US" sz="1600" dirty="0">
                <a:latin typeface="Cambria" panose="02040503050406030204" pitchFamily="18" charset="0"/>
              </a:rPr>
              <a:t> Program 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A29D267-5D88-4093-BE38-1B722E0565A9}"/>
              </a:ext>
            </a:extLst>
          </p:cNvPr>
          <p:cNvSpPr txBox="1"/>
          <p:nvPr/>
        </p:nvSpPr>
        <p:spPr>
          <a:xfrm>
            <a:off x="8302093" y="4491057"/>
            <a:ext cx="33867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ambria" panose="02040503050406030204" pitchFamily="18" charset="0"/>
              </a:rPr>
              <a:t>(c) </a:t>
            </a:r>
            <a:r>
              <a:rPr lang="en-US" sz="1600" dirty="0" err="1">
                <a:latin typeface="Cambria" panose="02040503050406030204" pitchFamily="18" charset="0"/>
              </a:rPr>
              <a:t>Deobfuscated</a:t>
            </a:r>
            <a:r>
              <a:rPr lang="en-US" sz="1600" dirty="0">
                <a:latin typeface="Cambria" panose="02040503050406030204" pitchFamily="18" charset="0"/>
              </a:rPr>
              <a:t> Program 2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7BC56CF-25AF-41D9-A637-1A051AB5C824}"/>
              </a:ext>
            </a:extLst>
          </p:cNvPr>
          <p:cNvCxnSpPr>
            <a:cxnSpLocks/>
          </p:cNvCxnSpPr>
          <p:nvPr/>
        </p:nvCxnSpPr>
        <p:spPr>
          <a:xfrm>
            <a:off x="3865403" y="3357102"/>
            <a:ext cx="288144" cy="138618"/>
          </a:xfrm>
          <a:prstGeom prst="line">
            <a:avLst/>
          </a:prstGeom>
          <a:ln w="38100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11F9C27-BF0C-4B39-9A50-EC3C18F6F5F4}"/>
              </a:ext>
            </a:extLst>
          </p:cNvPr>
          <p:cNvCxnSpPr>
            <a:cxnSpLocks/>
          </p:cNvCxnSpPr>
          <p:nvPr/>
        </p:nvCxnSpPr>
        <p:spPr>
          <a:xfrm>
            <a:off x="7823109" y="3123700"/>
            <a:ext cx="298795" cy="0"/>
          </a:xfrm>
          <a:prstGeom prst="line">
            <a:avLst/>
          </a:prstGeom>
          <a:ln w="38100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C9C0DE86-20A9-4228-8ACA-98CCFA43633F}"/>
              </a:ext>
            </a:extLst>
          </p:cNvPr>
          <p:cNvSpPr/>
          <p:nvPr/>
        </p:nvSpPr>
        <p:spPr>
          <a:xfrm>
            <a:off x="0" y="4922138"/>
            <a:ext cx="8121041" cy="1935863"/>
          </a:xfrm>
          <a:prstGeom prst="rect">
            <a:avLst/>
          </a:prstGeom>
          <a:solidFill>
            <a:schemeClr val="accent4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sz="3200" b="1" dirty="0">
                <a:solidFill>
                  <a:schemeClr val="tx1"/>
                </a:solidFill>
                <a:latin typeface="Saira SemiCondensed" panose="00000506000000000000" pitchFamily="2" charset="0"/>
              </a:rPr>
              <a:t>CUBISMO, 2019</a:t>
            </a:r>
          </a:p>
          <a:p>
            <a:pPr lvl="1"/>
            <a:r>
              <a:rPr lang="en-US" sz="2800" b="1" dirty="0">
                <a:solidFill>
                  <a:schemeClr val="tx1"/>
                </a:solidFill>
                <a:latin typeface="Saira SemiCondensed" panose="00000506000000000000" pitchFamily="2" charset="0"/>
              </a:rPr>
              <a:t>PHP Malware and Its Multiple Aspects,</a:t>
            </a:r>
          </a:p>
          <a:p>
            <a:pPr lvl="1"/>
            <a:r>
              <a:rPr lang="en-US" sz="2800" b="1" dirty="0" err="1">
                <a:solidFill>
                  <a:schemeClr val="tx2"/>
                </a:solidFill>
                <a:latin typeface="Saira SemiCondensed" panose="00000506000000000000" pitchFamily="2" charset="0"/>
              </a:rPr>
              <a:t>Deobfuscation</a:t>
            </a:r>
            <a:r>
              <a:rPr lang="en-US" sz="2800" b="1" dirty="0">
                <a:solidFill>
                  <a:schemeClr val="tx2"/>
                </a:solidFill>
                <a:latin typeface="Saira SemiCondensed" panose="00000506000000000000" pitchFamily="2" charset="0"/>
              </a:rPr>
              <a:t> in PHP,</a:t>
            </a:r>
          </a:p>
          <a:p>
            <a:pPr lvl="1"/>
            <a:r>
              <a:rPr lang="en-US" sz="2400" b="1" dirty="0">
                <a:solidFill>
                  <a:schemeClr val="tx2"/>
                </a:solidFill>
                <a:latin typeface="Saira SemiCondensed" panose="00000506000000000000" pitchFamily="2" charset="0"/>
              </a:rPr>
              <a:t>ACSAC’19</a:t>
            </a:r>
          </a:p>
        </p:txBody>
      </p:sp>
    </p:spTree>
    <p:extLst>
      <p:ext uri="{BB962C8B-B14F-4D97-AF65-F5344CB8AC3E}">
        <p14:creationId xmlns:p14="http://schemas.microsoft.com/office/powerpoint/2010/main" val="17158852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D6555C-B1BF-45E6-BCAE-5681568DCA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1624"/>
            <a:ext cx="11353800" cy="853362"/>
          </a:xfrm>
        </p:spPr>
        <p:txBody>
          <a:bodyPr>
            <a:noAutofit/>
          </a:bodyPr>
          <a:lstStyle/>
          <a:p>
            <a:r>
              <a:rPr lang="en-US" sz="3600" dirty="0"/>
              <a:t>Multiple aspects of web server malware (i.e., PHP malware)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FC22EA-9315-46B6-B902-6896FE70A2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DFE98-CBEB-CC41-90EB-54BED8FD4CEA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FCEBF1A-0587-4E4B-BA6F-9E61A368B9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PHP is a dynamic language, making web development easy, </a:t>
            </a:r>
            <a:br>
              <a:rPr lang="en-US" sz="3200" dirty="0"/>
            </a:br>
            <a:r>
              <a:rPr lang="en-US" sz="3200" b="1" dirty="0">
                <a:solidFill>
                  <a:srgbClr val="C00000"/>
                </a:solidFill>
              </a:rPr>
              <a:t>so as malware development</a:t>
            </a:r>
            <a:endParaRPr lang="en-US" sz="3200" dirty="0"/>
          </a:p>
          <a:p>
            <a:pPr marL="457200" lvl="1" indent="0">
              <a:buNone/>
            </a:pPr>
            <a:r>
              <a:rPr lang="en-US" sz="3200" b="1" dirty="0"/>
              <a:t>1. Evasive Code</a:t>
            </a:r>
          </a:p>
          <a:p>
            <a:pPr lvl="2"/>
            <a:r>
              <a:rPr lang="en-US" sz="2800" b="1" dirty="0"/>
              <a:t>Decide whether to run or not, depending on the context</a:t>
            </a:r>
            <a:endParaRPr lang="en-US" sz="3200" b="1" dirty="0"/>
          </a:p>
          <a:p>
            <a:pPr marL="457200" lvl="1" indent="0">
              <a:buNone/>
            </a:pPr>
            <a:r>
              <a:rPr lang="en-US" sz="3200" b="1" dirty="0"/>
              <a:t>2. Multiple Layers of Obfuscation via Dynamic Constructs</a:t>
            </a:r>
          </a:p>
          <a:p>
            <a:pPr lvl="2"/>
            <a:r>
              <a:rPr lang="en-US" sz="2800" b="1" dirty="0"/>
              <a:t>Use </a:t>
            </a:r>
            <a:r>
              <a:rPr lang="en-US" sz="2800" b="1" dirty="0">
                <a:solidFill>
                  <a:srgbClr val="C00000"/>
                </a:solidFill>
              </a:rPr>
              <a:t>eval</a:t>
            </a:r>
            <a:r>
              <a:rPr lang="en-US" sz="2800" b="1" dirty="0"/>
              <a:t> and </a:t>
            </a:r>
            <a:r>
              <a:rPr lang="en-US" sz="2800" b="1" dirty="0">
                <a:solidFill>
                  <a:srgbClr val="C00000"/>
                </a:solidFill>
              </a:rPr>
              <a:t>include</a:t>
            </a:r>
            <a:r>
              <a:rPr lang="en-US" sz="2800" b="1" dirty="0"/>
              <a:t> to dynamically generate/include code</a:t>
            </a:r>
          </a:p>
          <a:p>
            <a:pPr lvl="2"/>
            <a:r>
              <a:rPr lang="en-US" sz="2800" b="1" dirty="0"/>
              <a:t>Obfuscation is cheap and easy in PHP</a:t>
            </a:r>
          </a:p>
          <a:p>
            <a:pPr marL="457200" lvl="1" indent="0">
              <a:buNone/>
            </a:pPr>
            <a:r>
              <a:rPr lang="en-US" sz="3200" b="1" dirty="0"/>
              <a:t>3. Automated Variant Generation</a:t>
            </a:r>
          </a:p>
          <a:p>
            <a:pPr lvl="2"/>
            <a:r>
              <a:rPr lang="en-US" sz="2800" b="1" dirty="0"/>
              <a:t>Creating variants of PHP malware is easy</a:t>
            </a:r>
          </a:p>
        </p:txBody>
      </p:sp>
    </p:spTree>
    <p:extLst>
      <p:ext uri="{BB962C8B-B14F-4D97-AF65-F5344CB8AC3E}">
        <p14:creationId xmlns:p14="http://schemas.microsoft.com/office/powerpoint/2010/main" val="25294883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Straight Arrow Connector 29">
            <a:extLst>
              <a:ext uri="{FF2B5EF4-FFF2-40B4-BE49-F238E27FC236}">
                <a16:creationId xmlns:a16="http://schemas.microsoft.com/office/drawing/2014/main" id="{52F12F07-548C-4814-9E6B-16273311C8C5}"/>
              </a:ext>
            </a:extLst>
          </p:cNvPr>
          <p:cNvCxnSpPr>
            <a:cxnSpLocks/>
          </p:cNvCxnSpPr>
          <p:nvPr/>
        </p:nvCxnSpPr>
        <p:spPr>
          <a:xfrm rot="16200000" flipH="1">
            <a:off x="3832769" y="2332524"/>
            <a:ext cx="248252" cy="2471950"/>
          </a:xfrm>
          <a:prstGeom prst="bentConnector2">
            <a:avLst/>
          </a:prstGeom>
          <a:ln w="57150">
            <a:solidFill>
              <a:schemeClr val="bg1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8309E787-C210-4B29-B3B2-957C81EB5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Evasive and Multiple Layers of Obfuscation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91BE32-7CA8-4690-B240-B565C7D9CF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DFE98-CBEB-CC41-90EB-54BED8FD4CEA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66581A-0F42-41A1-AE34-0BF5AFA260AC}"/>
              </a:ext>
            </a:extLst>
          </p:cNvPr>
          <p:cNvSpPr/>
          <p:nvPr/>
        </p:nvSpPr>
        <p:spPr>
          <a:xfrm>
            <a:off x="1005861" y="1318221"/>
            <a:ext cx="1522453" cy="510579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if( .. = $pass)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2CDB9F3-572D-4AB8-A876-B6FEF05F379F}"/>
              </a:ext>
            </a:extLst>
          </p:cNvPr>
          <p:cNvSpPr/>
          <p:nvPr/>
        </p:nvSpPr>
        <p:spPr>
          <a:xfrm>
            <a:off x="130476" y="2190846"/>
            <a:ext cx="1522453" cy="510579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die(“…”);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7A380D7-A8B1-4D05-9A55-C9CA57658C22}"/>
              </a:ext>
            </a:extLst>
          </p:cNvPr>
          <p:cNvCxnSpPr>
            <a:stCxn id="7" idx="2"/>
            <a:endCxn id="8" idx="0"/>
          </p:cNvCxnSpPr>
          <p:nvPr/>
        </p:nvCxnSpPr>
        <p:spPr>
          <a:xfrm flipH="1">
            <a:off x="891703" y="1828800"/>
            <a:ext cx="875385" cy="362046"/>
          </a:xfrm>
          <a:prstGeom prst="straightConnector1">
            <a:avLst/>
          </a:prstGeom>
          <a:ln w="57150">
            <a:solidFill>
              <a:schemeClr val="accent3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D499C7F2-946F-4D7F-88B2-20D9708DA140}"/>
              </a:ext>
            </a:extLst>
          </p:cNvPr>
          <p:cNvSpPr/>
          <p:nvPr/>
        </p:nvSpPr>
        <p:spPr>
          <a:xfrm>
            <a:off x="1767088" y="2913814"/>
            <a:ext cx="1674698" cy="510579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Loop head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2F4B5A4-1B78-47AD-B963-D58D60935D7E}"/>
              </a:ext>
            </a:extLst>
          </p:cNvPr>
          <p:cNvSpPr/>
          <p:nvPr/>
        </p:nvSpPr>
        <p:spPr>
          <a:xfrm>
            <a:off x="1767088" y="3869989"/>
            <a:ext cx="1674698" cy="510579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if( $secret … )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E3266FD-EFEC-48DF-B87C-3526D56F0476}"/>
              </a:ext>
            </a:extLst>
          </p:cNvPr>
          <p:cNvSpPr/>
          <p:nvPr/>
        </p:nvSpPr>
        <p:spPr>
          <a:xfrm>
            <a:off x="2894074" y="4863297"/>
            <a:ext cx="1674698" cy="510579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eval($</a:t>
            </a:r>
            <a:r>
              <a:rPr lang="en-US" sz="2000" dirty="0" err="1"/>
              <a:t>obfus</a:t>
            </a:r>
            <a:r>
              <a:rPr lang="en-US" sz="2000" dirty="0"/>
              <a:t>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E5EA368-CFCE-4137-90F5-A0C035555916}"/>
              </a:ext>
            </a:extLst>
          </p:cNvPr>
          <p:cNvSpPr/>
          <p:nvPr/>
        </p:nvSpPr>
        <p:spPr>
          <a:xfrm>
            <a:off x="796060" y="4863297"/>
            <a:ext cx="1674698" cy="510579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include($file)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163229B-53D2-4EE3-96CD-8A1A86F8EE15}"/>
              </a:ext>
            </a:extLst>
          </p:cNvPr>
          <p:cNvCxnSpPr>
            <a:cxnSpLocks/>
            <a:stCxn id="7" idx="2"/>
            <a:endCxn id="13" idx="0"/>
          </p:cNvCxnSpPr>
          <p:nvPr/>
        </p:nvCxnSpPr>
        <p:spPr>
          <a:xfrm rot="16200000" flipH="1">
            <a:off x="1643255" y="1952632"/>
            <a:ext cx="1085014" cy="837349"/>
          </a:xfrm>
          <a:prstGeom prst="bentConnector3">
            <a:avLst>
              <a:gd name="adj1" fmla="val 23079"/>
            </a:avLst>
          </a:prstGeom>
          <a:ln w="57150">
            <a:solidFill>
              <a:schemeClr val="accent3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A1C48C9-A33D-4D86-98D9-C100808D3BBF}"/>
              </a:ext>
            </a:extLst>
          </p:cNvPr>
          <p:cNvCxnSpPr>
            <a:cxnSpLocks/>
            <a:stCxn id="13" idx="2"/>
            <a:endCxn id="14" idx="0"/>
          </p:cNvCxnSpPr>
          <p:nvPr/>
        </p:nvCxnSpPr>
        <p:spPr>
          <a:xfrm>
            <a:off x="2604437" y="3424393"/>
            <a:ext cx="0" cy="445596"/>
          </a:xfrm>
          <a:prstGeom prst="straightConnector1">
            <a:avLst/>
          </a:prstGeom>
          <a:ln w="57150">
            <a:solidFill>
              <a:schemeClr val="accent3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0D2EA4B-ED5B-4E17-9D18-7BDACCB5CC07}"/>
              </a:ext>
            </a:extLst>
          </p:cNvPr>
          <p:cNvCxnSpPr>
            <a:cxnSpLocks/>
            <a:stCxn id="14" idx="2"/>
            <a:endCxn id="15" idx="0"/>
          </p:cNvCxnSpPr>
          <p:nvPr/>
        </p:nvCxnSpPr>
        <p:spPr>
          <a:xfrm>
            <a:off x="2604437" y="4380568"/>
            <a:ext cx="1126986" cy="482729"/>
          </a:xfrm>
          <a:prstGeom prst="straightConnector1">
            <a:avLst/>
          </a:prstGeom>
          <a:ln w="57150">
            <a:solidFill>
              <a:schemeClr val="accent3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0BCB870-413E-48AC-97BA-DCEE8F7D742D}"/>
              </a:ext>
            </a:extLst>
          </p:cNvPr>
          <p:cNvCxnSpPr>
            <a:cxnSpLocks/>
            <a:stCxn id="14" idx="2"/>
            <a:endCxn id="16" idx="0"/>
          </p:cNvCxnSpPr>
          <p:nvPr/>
        </p:nvCxnSpPr>
        <p:spPr>
          <a:xfrm flipH="1">
            <a:off x="1633409" y="4380568"/>
            <a:ext cx="971028" cy="482729"/>
          </a:xfrm>
          <a:prstGeom prst="straightConnector1">
            <a:avLst/>
          </a:prstGeom>
          <a:ln w="57150">
            <a:solidFill>
              <a:schemeClr val="accent3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20621869-F276-45AE-8EFB-8E00A2866106}"/>
              </a:ext>
            </a:extLst>
          </p:cNvPr>
          <p:cNvSpPr/>
          <p:nvPr/>
        </p:nvSpPr>
        <p:spPr>
          <a:xfrm>
            <a:off x="5936297" y="1859340"/>
            <a:ext cx="6281269" cy="304698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 (</a:t>
            </a:r>
            <a:r>
              <a:rPr lang="en-US" sz="2400" dirty="0">
                <a:solidFill>
                  <a:srgbClr val="9CDCFE"/>
                </a:solidFill>
                <a:latin typeface="Consolas" panose="020B0609020204030204" pitchFamily="49" charset="0"/>
              </a:rPr>
              <a:t>$_GET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[</a:t>
            </a:r>
            <a:r>
              <a:rPr lang="en-US" sz="2400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]!=</a:t>
            </a:r>
            <a:r>
              <a:rPr lang="en-US" sz="2400" dirty="0">
                <a:solidFill>
                  <a:srgbClr val="9CDCFE"/>
                </a:solidFill>
                <a:latin typeface="Consolas" panose="020B0609020204030204" pitchFamily="49" charset="0"/>
              </a:rPr>
              <a:t>$password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) </a:t>
            </a:r>
          </a:p>
          <a:p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en-US" sz="2400" dirty="0">
                <a:solidFill>
                  <a:srgbClr val="C586C0"/>
                </a:solidFill>
                <a:latin typeface="Consolas" panose="020B0609020204030204" pitchFamily="49" charset="0"/>
              </a:rPr>
              <a:t>die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"Nothing to see here."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2400" dirty="0">
                <a:solidFill>
                  <a:srgbClr val="C586C0"/>
                </a:solidFill>
                <a:latin typeface="Consolas" panose="020B0609020204030204" pitchFamily="49" charset="0"/>
              </a:rPr>
              <a:t>for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 (...) </a:t>
            </a:r>
          </a:p>
          <a:p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  </a:t>
            </a:r>
            <a:r>
              <a:rPr lang="en-US" sz="24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 (</a:t>
            </a:r>
            <a:r>
              <a:rPr lang="en-US" sz="2400" dirty="0">
                <a:solidFill>
                  <a:srgbClr val="9CDCFE"/>
                </a:solidFill>
                <a:latin typeface="Consolas" panose="020B0609020204030204" pitchFamily="49" charset="0"/>
              </a:rPr>
              <a:t>$secret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 === </a:t>
            </a:r>
            <a:r>
              <a:rPr 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"..."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) {</a:t>
            </a:r>
          </a:p>
          <a:p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    </a:t>
            </a:r>
            <a:r>
              <a:rPr lang="en-US" sz="2400" dirty="0">
                <a:solidFill>
                  <a:srgbClr val="DCDCAA"/>
                </a:solidFill>
                <a:latin typeface="Consolas" panose="020B0609020204030204" pitchFamily="49" charset="0"/>
              </a:rPr>
              <a:t>include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9CDCFE"/>
                </a:solidFill>
                <a:latin typeface="Consolas" panose="020B0609020204030204" pitchFamily="49" charset="0"/>
              </a:rPr>
              <a:t>$filename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); </a:t>
            </a:r>
          </a:p>
          <a:p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  } </a:t>
            </a:r>
            <a:r>
              <a:rPr lang="en-US" sz="2400" dirty="0">
                <a:solidFill>
                  <a:srgbClr val="C586C0"/>
                </a:solidFill>
                <a:latin typeface="Consolas" panose="020B0609020204030204" pitchFamily="49" charset="0"/>
              </a:rPr>
              <a:t>else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 { </a:t>
            </a:r>
          </a:p>
          <a:p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    </a:t>
            </a:r>
            <a:r>
              <a:rPr lang="en-US" sz="2400" dirty="0">
                <a:solidFill>
                  <a:srgbClr val="DCDCAA"/>
                </a:solidFill>
                <a:latin typeface="Consolas" panose="020B0609020204030204" pitchFamily="49" charset="0"/>
              </a:rPr>
              <a:t>eval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9CDCFE"/>
                </a:solidFill>
                <a:latin typeface="Consolas" panose="020B0609020204030204" pitchFamily="49" charset="0"/>
              </a:rPr>
              <a:t>$</a:t>
            </a:r>
            <a:r>
              <a:rPr lang="en-US" sz="2400" dirty="0" err="1">
                <a:solidFill>
                  <a:srgbClr val="9CDCFE"/>
                </a:solidFill>
                <a:latin typeface="Consolas" panose="020B0609020204030204" pitchFamily="49" charset="0"/>
              </a:rPr>
              <a:t>obfuscated_code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  }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637B1AE-D34F-449C-9AFF-FE5A76CC69F5}"/>
              </a:ext>
            </a:extLst>
          </p:cNvPr>
          <p:cNvSpPr/>
          <p:nvPr/>
        </p:nvSpPr>
        <p:spPr>
          <a:xfrm>
            <a:off x="5463676" y="1859340"/>
            <a:ext cx="498540" cy="304698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1</a:t>
            </a:r>
          </a:p>
          <a:p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2</a:t>
            </a:r>
          </a:p>
          <a:p>
            <a:r>
              <a:rPr lang="en-US" sz="2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3</a:t>
            </a:r>
          </a:p>
          <a:p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4</a:t>
            </a:r>
          </a:p>
          <a:p>
            <a:r>
              <a:rPr lang="en-US" sz="2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5</a:t>
            </a:r>
          </a:p>
          <a:p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6</a:t>
            </a:r>
          </a:p>
          <a:p>
            <a:r>
              <a:rPr lang="en-US" sz="2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7</a:t>
            </a:r>
          </a:p>
          <a:p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8</a:t>
            </a:r>
          </a:p>
        </p:txBody>
      </p:sp>
      <p:cxnSp>
        <p:nvCxnSpPr>
          <p:cNvPr id="19" name="Straight Arrow Connector 34">
            <a:extLst>
              <a:ext uri="{FF2B5EF4-FFF2-40B4-BE49-F238E27FC236}">
                <a16:creationId xmlns:a16="http://schemas.microsoft.com/office/drawing/2014/main" id="{75BF31D8-1AA1-477D-911A-977597887CC2}"/>
              </a:ext>
            </a:extLst>
          </p:cNvPr>
          <p:cNvCxnSpPr>
            <a:cxnSpLocks/>
          </p:cNvCxnSpPr>
          <p:nvPr/>
        </p:nvCxnSpPr>
        <p:spPr>
          <a:xfrm rot="5400000" flipH="1">
            <a:off x="2484219" y="4126672"/>
            <a:ext cx="2204772" cy="289637"/>
          </a:xfrm>
          <a:prstGeom prst="bentConnector4">
            <a:avLst>
              <a:gd name="adj1" fmla="val -10368"/>
              <a:gd name="adj2" fmla="val -368029"/>
            </a:avLst>
          </a:prstGeom>
          <a:ln w="57150">
            <a:solidFill>
              <a:schemeClr val="accent3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34">
            <a:extLst>
              <a:ext uri="{FF2B5EF4-FFF2-40B4-BE49-F238E27FC236}">
                <a16:creationId xmlns:a16="http://schemas.microsoft.com/office/drawing/2014/main" id="{1A1C1B86-5544-41B4-B574-1AD2192407C4}"/>
              </a:ext>
            </a:extLst>
          </p:cNvPr>
          <p:cNvCxnSpPr>
            <a:cxnSpLocks/>
            <a:stCxn id="16" idx="2"/>
            <a:endCxn id="13" idx="1"/>
          </p:cNvCxnSpPr>
          <p:nvPr/>
        </p:nvCxnSpPr>
        <p:spPr>
          <a:xfrm rot="5400000" flipH="1" flipV="1">
            <a:off x="597862" y="4204650"/>
            <a:ext cx="2204772" cy="133679"/>
          </a:xfrm>
          <a:prstGeom prst="bentConnector4">
            <a:avLst>
              <a:gd name="adj1" fmla="val -10368"/>
              <a:gd name="adj2" fmla="val -797395"/>
            </a:avLst>
          </a:prstGeom>
          <a:ln w="57150">
            <a:solidFill>
              <a:schemeClr val="accent3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29">
            <a:extLst>
              <a:ext uri="{FF2B5EF4-FFF2-40B4-BE49-F238E27FC236}">
                <a16:creationId xmlns:a16="http://schemas.microsoft.com/office/drawing/2014/main" id="{5ECA34FF-B237-4E9D-9D4C-CF43631CD713}"/>
              </a:ext>
            </a:extLst>
          </p:cNvPr>
          <p:cNvCxnSpPr>
            <a:cxnSpLocks/>
            <a:stCxn id="15" idx="2"/>
            <a:endCxn id="16" idx="2"/>
          </p:cNvCxnSpPr>
          <p:nvPr/>
        </p:nvCxnSpPr>
        <p:spPr>
          <a:xfrm rot="5400000">
            <a:off x="2682416" y="4324869"/>
            <a:ext cx="12700" cy="2098014"/>
          </a:xfrm>
          <a:prstGeom prst="curvedConnector3">
            <a:avLst>
              <a:gd name="adj1" fmla="val 3100000"/>
            </a:avLst>
          </a:prstGeom>
          <a:ln w="57150">
            <a:solidFill>
              <a:srgbClr val="C00000"/>
            </a:solidFill>
            <a:prstDash val="sysDot"/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Rectangle: Top Corners Rounded 43">
            <a:extLst>
              <a:ext uri="{FF2B5EF4-FFF2-40B4-BE49-F238E27FC236}">
                <a16:creationId xmlns:a16="http://schemas.microsoft.com/office/drawing/2014/main" id="{286C77C0-4D0E-4CDF-87B9-A0DE1F30EB48}"/>
              </a:ext>
            </a:extLst>
          </p:cNvPr>
          <p:cNvSpPr/>
          <p:nvPr/>
        </p:nvSpPr>
        <p:spPr>
          <a:xfrm>
            <a:off x="573681" y="5803778"/>
            <a:ext cx="7776569" cy="1054222"/>
          </a:xfrm>
          <a:prstGeom prst="round2Same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latin typeface="Saira SemiCondensed" panose="00000506000000000000" pitchFamily="2" charset="0"/>
              </a:rPr>
              <a:t>eval($</a:t>
            </a:r>
            <a:r>
              <a:rPr lang="en-US" sz="2800" dirty="0" err="1">
                <a:latin typeface="Saira SemiCondensed" panose="00000506000000000000" pitchFamily="2" charset="0"/>
              </a:rPr>
              <a:t>obfuscated_code</a:t>
            </a:r>
            <a:r>
              <a:rPr lang="en-US" sz="2800" dirty="0">
                <a:latin typeface="Saira SemiCondensed" panose="00000506000000000000" pitchFamily="2" charset="0"/>
              </a:rPr>
              <a:t>) defines $filename, and include($filename) will update $</a:t>
            </a:r>
            <a:r>
              <a:rPr lang="en-US" sz="2800" dirty="0" err="1">
                <a:latin typeface="Saira SemiCondensed" panose="00000506000000000000" pitchFamily="2" charset="0"/>
              </a:rPr>
              <a:t>obfuscated_code</a:t>
            </a:r>
            <a:endParaRPr lang="en-US" sz="2800" dirty="0">
              <a:latin typeface="Saira SemiCondensed" panose="00000506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6578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Straight Arrow Connector 29">
            <a:extLst>
              <a:ext uri="{FF2B5EF4-FFF2-40B4-BE49-F238E27FC236}">
                <a16:creationId xmlns:a16="http://schemas.microsoft.com/office/drawing/2014/main" id="{52F12F07-548C-4814-9E6B-16273311C8C5}"/>
              </a:ext>
            </a:extLst>
          </p:cNvPr>
          <p:cNvCxnSpPr>
            <a:cxnSpLocks/>
          </p:cNvCxnSpPr>
          <p:nvPr/>
        </p:nvCxnSpPr>
        <p:spPr>
          <a:xfrm rot="16200000" flipH="1">
            <a:off x="3832769" y="2332524"/>
            <a:ext cx="248252" cy="2471950"/>
          </a:xfrm>
          <a:prstGeom prst="bentConnector2">
            <a:avLst/>
          </a:prstGeom>
          <a:ln w="57150">
            <a:solidFill>
              <a:schemeClr val="bg1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8309E787-C210-4B29-B3B2-957C81EB5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1. Evasive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91BE32-7CA8-4690-B240-B565C7D9CF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DFE98-CBEB-CC41-90EB-54BED8FD4CEA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66581A-0F42-41A1-AE34-0BF5AFA260AC}"/>
              </a:ext>
            </a:extLst>
          </p:cNvPr>
          <p:cNvSpPr/>
          <p:nvPr/>
        </p:nvSpPr>
        <p:spPr>
          <a:xfrm>
            <a:off x="1005861" y="1318221"/>
            <a:ext cx="1522453" cy="51057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if( .. = $pass)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2CDB9F3-572D-4AB8-A876-B6FEF05F379F}"/>
              </a:ext>
            </a:extLst>
          </p:cNvPr>
          <p:cNvSpPr/>
          <p:nvPr/>
        </p:nvSpPr>
        <p:spPr>
          <a:xfrm>
            <a:off x="130476" y="2190846"/>
            <a:ext cx="1522453" cy="51057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die(“…”);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7A380D7-A8B1-4D05-9A55-C9CA57658C22}"/>
              </a:ext>
            </a:extLst>
          </p:cNvPr>
          <p:cNvCxnSpPr>
            <a:stCxn id="7" idx="2"/>
            <a:endCxn id="8" idx="0"/>
          </p:cNvCxnSpPr>
          <p:nvPr/>
        </p:nvCxnSpPr>
        <p:spPr>
          <a:xfrm flipH="1">
            <a:off x="891703" y="1828800"/>
            <a:ext cx="875385" cy="36204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D499C7F2-946F-4D7F-88B2-20D9708DA140}"/>
              </a:ext>
            </a:extLst>
          </p:cNvPr>
          <p:cNvSpPr/>
          <p:nvPr/>
        </p:nvSpPr>
        <p:spPr>
          <a:xfrm>
            <a:off x="1767088" y="2913814"/>
            <a:ext cx="1674698" cy="510579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Loop head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2F4B5A4-1B78-47AD-B963-D58D60935D7E}"/>
              </a:ext>
            </a:extLst>
          </p:cNvPr>
          <p:cNvSpPr/>
          <p:nvPr/>
        </p:nvSpPr>
        <p:spPr>
          <a:xfrm>
            <a:off x="1767088" y="3869989"/>
            <a:ext cx="1674698" cy="510579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if( $secret … )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E3266FD-EFEC-48DF-B87C-3526D56F0476}"/>
              </a:ext>
            </a:extLst>
          </p:cNvPr>
          <p:cNvSpPr/>
          <p:nvPr/>
        </p:nvSpPr>
        <p:spPr>
          <a:xfrm>
            <a:off x="2894074" y="4863297"/>
            <a:ext cx="1674698" cy="510579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eval($</a:t>
            </a:r>
            <a:r>
              <a:rPr lang="en-US" sz="2000" dirty="0" err="1"/>
              <a:t>obfus</a:t>
            </a:r>
            <a:r>
              <a:rPr lang="en-US" sz="2000" dirty="0"/>
              <a:t>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E5EA368-CFCE-4137-90F5-A0C035555916}"/>
              </a:ext>
            </a:extLst>
          </p:cNvPr>
          <p:cNvSpPr/>
          <p:nvPr/>
        </p:nvSpPr>
        <p:spPr>
          <a:xfrm>
            <a:off x="796060" y="4863297"/>
            <a:ext cx="1674698" cy="510579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include($file)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163229B-53D2-4EE3-96CD-8A1A86F8EE15}"/>
              </a:ext>
            </a:extLst>
          </p:cNvPr>
          <p:cNvCxnSpPr>
            <a:cxnSpLocks/>
            <a:stCxn id="7" idx="2"/>
            <a:endCxn id="13" idx="0"/>
          </p:cNvCxnSpPr>
          <p:nvPr/>
        </p:nvCxnSpPr>
        <p:spPr>
          <a:xfrm rot="16200000" flipH="1">
            <a:off x="1643255" y="1952632"/>
            <a:ext cx="1085014" cy="837349"/>
          </a:xfrm>
          <a:prstGeom prst="bentConnector3">
            <a:avLst>
              <a:gd name="adj1" fmla="val 23079"/>
            </a:avLst>
          </a:prstGeom>
          <a:ln w="57150">
            <a:solidFill>
              <a:schemeClr val="accent3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A1C48C9-A33D-4D86-98D9-C100808D3BBF}"/>
              </a:ext>
            </a:extLst>
          </p:cNvPr>
          <p:cNvCxnSpPr>
            <a:cxnSpLocks/>
            <a:stCxn id="13" idx="2"/>
            <a:endCxn id="14" idx="0"/>
          </p:cNvCxnSpPr>
          <p:nvPr/>
        </p:nvCxnSpPr>
        <p:spPr>
          <a:xfrm>
            <a:off x="2604437" y="3424393"/>
            <a:ext cx="0" cy="445596"/>
          </a:xfrm>
          <a:prstGeom prst="straightConnector1">
            <a:avLst/>
          </a:prstGeom>
          <a:ln w="57150">
            <a:solidFill>
              <a:schemeClr val="accent3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0D2EA4B-ED5B-4E17-9D18-7BDACCB5CC07}"/>
              </a:ext>
            </a:extLst>
          </p:cNvPr>
          <p:cNvCxnSpPr>
            <a:cxnSpLocks/>
            <a:stCxn id="14" idx="2"/>
            <a:endCxn id="15" idx="0"/>
          </p:cNvCxnSpPr>
          <p:nvPr/>
        </p:nvCxnSpPr>
        <p:spPr>
          <a:xfrm>
            <a:off x="2604437" y="4380568"/>
            <a:ext cx="1126986" cy="482729"/>
          </a:xfrm>
          <a:prstGeom prst="straightConnector1">
            <a:avLst/>
          </a:prstGeom>
          <a:ln w="57150">
            <a:solidFill>
              <a:schemeClr val="accent3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0BCB870-413E-48AC-97BA-DCEE8F7D742D}"/>
              </a:ext>
            </a:extLst>
          </p:cNvPr>
          <p:cNvCxnSpPr>
            <a:cxnSpLocks/>
            <a:stCxn id="14" idx="2"/>
            <a:endCxn id="16" idx="0"/>
          </p:cNvCxnSpPr>
          <p:nvPr/>
        </p:nvCxnSpPr>
        <p:spPr>
          <a:xfrm flipH="1">
            <a:off x="1633409" y="4380568"/>
            <a:ext cx="971028" cy="482729"/>
          </a:xfrm>
          <a:prstGeom prst="straightConnector1">
            <a:avLst/>
          </a:prstGeom>
          <a:ln w="57150">
            <a:solidFill>
              <a:schemeClr val="accent3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20621869-F276-45AE-8EFB-8E00A2866106}"/>
              </a:ext>
            </a:extLst>
          </p:cNvPr>
          <p:cNvSpPr/>
          <p:nvPr/>
        </p:nvSpPr>
        <p:spPr>
          <a:xfrm>
            <a:off x="5936297" y="1859340"/>
            <a:ext cx="6281269" cy="304698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 (</a:t>
            </a:r>
            <a:r>
              <a:rPr lang="en-US" sz="2400" dirty="0">
                <a:solidFill>
                  <a:srgbClr val="9CDCFE"/>
                </a:solidFill>
                <a:latin typeface="Consolas" panose="020B0609020204030204" pitchFamily="49" charset="0"/>
              </a:rPr>
              <a:t>$_GET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[</a:t>
            </a:r>
            <a:r>
              <a:rPr lang="en-US" sz="2400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]!=</a:t>
            </a:r>
            <a:r>
              <a:rPr lang="en-US" sz="2400" dirty="0">
                <a:solidFill>
                  <a:srgbClr val="9CDCFE"/>
                </a:solidFill>
                <a:latin typeface="Consolas" panose="020B0609020204030204" pitchFamily="49" charset="0"/>
              </a:rPr>
              <a:t>$password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) </a:t>
            </a:r>
          </a:p>
          <a:p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en-US" sz="2400" dirty="0">
                <a:solidFill>
                  <a:srgbClr val="C586C0"/>
                </a:solidFill>
                <a:latin typeface="Consolas" panose="020B0609020204030204" pitchFamily="49" charset="0"/>
              </a:rPr>
              <a:t>die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"Nothing to see here."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2400" dirty="0">
                <a:solidFill>
                  <a:srgbClr val="C586C0"/>
                </a:solidFill>
                <a:latin typeface="Consolas" panose="020B0609020204030204" pitchFamily="49" charset="0"/>
              </a:rPr>
              <a:t>for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 (...) </a:t>
            </a:r>
          </a:p>
          <a:p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  </a:t>
            </a:r>
            <a:r>
              <a:rPr lang="en-US" sz="24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 (</a:t>
            </a:r>
            <a:r>
              <a:rPr lang="en-US" sz="2400" dirty="0">
                <a:solidFill>
                  <a:srgbClr val="9CDCFE"/>
                </a:solidFill>
                <a:latin typeface="Consolas" panose="020B0609020204030204" pitchFamily="49" charset="0"/>
              </a:rPr>
              <a:t>$secret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 === </a:t>
            </a:r>
            <a:r>
              <a:rPr 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"..."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) {</a:t>
            </a:r>
          </a:p>
          <a:p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    </a:t>
            </a:r>
            <a:r>
              <a:rPr lang="en-US" sz="2400" dirty="0">
                <a:solidFill>
                  <a:srgbClr val="DCDCAA"/>
                </a:solidFill>
                <a:latin typeface="Consolas" panose="020B0609020204030204" pitchFamily="49" charset="0"/>
              </a:rPr>
              <a:t>include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9CDCFE"/>
                </a:solidFill>
                <a:latin typeface="Consolas" panose="020B0609020204030204" pitchFamily="49" charset="0"/>
              </a:rPr>
              <a:t>$filename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); </a:t>
            </a:r>
          </a:p>
          <a:p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  } </a:t>
            </a:r>
            <a:r>
              <a:rPr lang="en-US" sz="2400" dirty="0">
                <a:solidFill>
                  <a:srgbClr val="C586C0"/>
                </a:solidFill>
                <a:latin typeface="Consolas" panose="020B0609020204030204" pitchFamily="49" charset="0"/>
              </a:rPr>
              <a:t>else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 { </a:t>
            </a:r>
          </a:p>
          <a:p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    </a:t>
            </a:r>
            <a:r>
              <a:rPr lang="en-US" sz="2400" dirty="0">
                <a:solidFill>
                  <a:srgbClr val="DCDCAA"/>
                </a:solidFill>
                <a:latin typeface="Consolas" panose="020B0609020204030204" pitchFamily="49" charset="0"/>
              </a:rPr>
              <a:t>eval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9CDCFE"/>
                </a:solidFill>
                <a:latin typeface="Consolas" panose="020B0609020204030204" pitchFamily="49" charset="0"/>
              </a:rPr>
              <a:t>$</a:t>
            </a:r>
            <a:r>
              <a:rPr lang="en-US" sz="2400" dirty="0" err="1">
                <a:solidFill>
                  <a:srgbClr val="9CDCFE"/>
                </a:solidFill>
                <a:latin typeface="Consolas" panose="020B0609020204030204" pitchFamily="49" charset="0"/>
              </a:rPr>
              <a:t>obfuscated_code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  }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637B1AE-D34F-449C-9AFF-FE5A76CC69F5}"/>
              </a:ext>
            </a:extLst>
          </p:cNvPr>
          <p:cNvSpPr/>
          <p:nvPr/>
        </p:nvSpPr>
        <p:spPr>
          <a:xfrm>
            <a:off x="5463676" y="1859340"/>
            <a:ext cx="498540" cy="304698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1</a:t>
            </a:r>
          </a:p>
          <a:p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2</a:t>
            </a:r>
          </a:p>
          <a:p>
            <a:r>
              <a:rPr lang="en-US" sz="2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3</a:t>
            </a:r>
          </a:p>
          <a:p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4</a:t>
            </a:r>
          </a:p>
          <a:p>
            <a:r>
              <a:rPr lang="en-US" sz="2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5</a:t>
            </a:r>
          </a:p>
          <a:p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6</a:t>
            </a:r>
          </a:p>
          <a:p>
            <a:r>
              <a:rPr lang="en-US" sz="2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7</a:t>
            </a:r>
          </a:p>
          <a:p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8</a:t>
            </a:r>
          </a:p>
        </p:txBody>
      </p:sp>
      <p:cxnSp>
        <p:nvCxnSpPr>
          <p:cNvPr id="19" name="Straight Arrow Connector 34">
            <a:extLst>
              <a:ext uri="{FF2B5EF4-FFF2-40B4-BE49-F238E27FC236}">
                <a16:creationId xmlns:a16="http://schemas.microsoft.com/office/drawing/2014/main" id="{75BF31D8-1AA1-477D-911A-977597887CC2}"/>
              </a:ext>
            </a:extLst>
          </p:cNvPr>
          <p:cNvCxnSpPr>
            <a:cxnSpLocks/>
          </p:cNvCxnSpPr>
          <p:nvPr/>
        </p:nvCxnSpPr>
        <p:spPr>
          <a:xfrm rot="5400000" flipH="1">
            <a:off x="2484219" y="4126672"/>
            <a:ext cx="2204772" cy="289637"/>
          </a:xfrm>
          <a:prstGeom prst="bentConnector4">
            <a:avLst>
              <a:gd name="adj1" fmla="val -10368"/>
              <a:gd name="adj2" fmla="val -368029"/>
            </a:avLst>
          </a:prstGeom>
          <a:ln w="57150">
            <a:solidFill>
              <a:schemeClr val="accent3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34">
            <a:extLst>
              <a:ext uri="{FF2B5EF4-FFF2-40B4-BE49-F238E27FC236}">
                <a16:creationId xmlns:a16="http://schemas.microsoft.com/office/drawing/2014/main" id="{1A1C1B86-5544-41B4-B574-1AD2192407C4}"/>
              </a:ext>
            </a:extLst>
          </p:cNvPr>
          <p:cNvCxnSpPr>
            <a:cxnSpLocks/>
            <a:stCxn id="16" idx="2"/>
            <a:endCxn id="13" idx="1"/>
          </p:cNvCxnSpPr>
          <p:nvPr/>
        </p:nvCxnSpPr>
        <p:spPr>
          <a:xfrm rot="5400000" flipH="1" flipV="1">
            <a:off x="597862" y="4204650"/>
            <a:ext cx="2204772" cy="133679"/>
          </a:xfrm>
          <a:prstGeom prst="bentConnector4">
            <a:avLst>
              <a:gd name="adj1" fmla="val -10368"/>
              <a:gd name="adj2" fmla="val -797395"/>
            </a:avLst>
          </a:prstGeom>
          <a:ln w="57150">
            <a:solidFill>
              <a:schemeClr val="accent3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7DCEA1B1-34C3-4A48-ADA0-D61183BDE513}"/>
              </a:ext>
            </a:extLst>
          </p:cNvPr>
          <p:cNvSpPr/>
          <p:nvPr/>
        </p:nvSpPr>
        <p:spPr>
          <a:xfrm>
            <a:off x="5463676" y="2651533"/>
            <a:ext cx="6728323" cy="2254795"/>
          </a:xfrm>
          <a:prstGeom prst="rect">
            <a:avLst/>
          </a:prstGeom>
          <a:solidFill>
            <a:srgbClr val="000000">
              <a:alpha val="87059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2401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Straight Arrow Connector 29">
            <a:extLst>
              <a:ext uri="{FF2B5EF4-FFF2-40B4-BE49-F238E27FC236}">
                <a16:creationId xmlns:a16="http://schemas.microsoft.com/office/drawing/2014/main" id="{52F12F07-548C-4814-9E6B-16273311C8C5}"/>
              </a:ext>
            </a:extLst>
          </p:cNvPr>
          <p:cNvCxnSpPr>
            <a:cxnSpLocks/>
          </p:cNvCxnSpPr>
          <p:nvPr/>
        </p:nvCxnSpPr>
        <p:spPr>
          <a:xfrm rot="16200000" flipH="1">
            <a:off x="3832769" y="2332524"/>
            <a:ext cx="248252" cy="2471950"/>
          </a:xfrm>
          <a:prstGeom prst="bentConnector2">
            <a:avLst/>
          </a:prstGeom>
          <a:ln w="57150">
            <a:solidFill>
              <a:schemeClr val="bg1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8309E787-C210-4B29-B3B2-957C81EB5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2. Multiple Layers of Obfuscation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91BE32-7CA8-4690-B240-B565C7D9CF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DFE98-CBEB-CC41-90EB-54BED8FD4CEA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66581A-0F42-41A1-AE34-0BF5AFA260AC}"/>
              </a:ext>
            </a:extLst>
          </p:cNvPr>
          <p:cNvSpPr/>
          <p:nvPr/>
        </p:nvSpPr>
        <p:spPr>
          <a:xfrm>
            <a:off x="1005861" y="1318221"/>
            <a:ext cx="1522453" cy="51057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if( .. = $pass)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2CDB9F3-572D-4AB8-A876-B6FEF05F379F}"/>
              </a:ext>
            </a:extLst>
          </p:cNvPr>
          <p:cNvSpPr/>
          <p:nvPr/>
        </p:nvSpPr>
        <p:spPr>
          <a:xfrm>
            <a:off x="130476" y="2190846"/>
            <a:ext cx="1522453" cy="510579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die(“…”);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7A380D7-A8B1-4D05-9A55-C9CA57658C22}"/>
              </a:ext>
            </a:extLst>
          </p:cNvPr>
          <p:cNvCxnSpPr>
            <a:stCxn id="7" idx="2"/>
            <a:endCxn id="8" idx="0"/>
          </p:cNvCxnSpPr>
          <p:nvPr/>
        </p:nvCxnSpPr>
        <p:spPr>
          <a:xfrm flipH="1">
            <a:off x="891703" y="1828800"/>
            <a:ext cx="875385" cy="362046"/>
          </a:xfrm>
          <a:prstGeom prst="straightConnector1">
            <a:avLst/>
          </a:prstGeom>
          <a:ln w="57150">
            <a:solidFill>
              <a:schemeClr val="accent3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D499C7F2-946F-4D7F-88B2-20D9708DA140}"/>
              </a:ext>
            </a:extLst>
          </p:cNvPr>
          <p:cNvSpPr/>
          <p:nvPr/>
        </p:nvSpPr>
        <p:spPr>
          <a:xfrm>
            <a:off x="1767088" y="2913814"/>
            <a:ext cx="1674698" cy="51057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Loop head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2F4B5A4-1B78-47AD-B963-D58D60935D7E}"/>
              </a:ext>
            </a:extLst>
          </p:cNvPr>
          <p:cNvSpPr/>
          <p:nvPr/>
        </p:nvSpPr>
        <p:spPr>
          <a:xfrm>
            <a:off x="1767088" y="3869989"/>
            <a:ext cx="1674698" cy="51057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if( $secret … )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E3266FD-EFEC-48DF-B87C-3526D56F0476}"/>
              </a:ext>
            </a:extLst>
          </p:cNvPr>
          <p:cNvSpPr/>
          <p:nvPr/>
        </p:nvSpPr>
        <p:spPr>
          <a:xfrm>
            <a:off x="2894074" y="4863297"/>
            <a:ext cx="1674698" cy="510579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eval($</a:t>
            </a:r>
            <a:r>
              <a:rPr lang="en-US" sz="2000" dirty="0" err="1"/>
              <a:t>obfus</a:t>
            </a:r>
            <a:r>
              <a:rPr lang="en-US" sz="2000" dirty="0"/>
              <a:t>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E5EA368-CFCE-4137-90F5-A0C035555916}"/>
              </a:ext>
            </a:extLst>
          </p:cNvPr>
          <p:cNvSpPr/>
          <p:nvPr/>
        </p:nvSpPr>
        <p:spPr>
          <a:xfrm>
            <a:off x="796060" y="4863297"/>
            <a:ext cx="1674698" cy="51057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include($file)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163229B-53D2-4EE3-96CD-8A1A86F8EE15}"/>
              </a:ext>
            </a:extLst>
          </p:cNvPr>
          <p:cNvCxnSpPr>
            <a:cxnSpLocks/>
            <a:stCxn id="7" idx="2"/>
            <a:endCxn id="13" idx="0"/>
          </p:cNvCxnSpPr>
          <p:nvPr/>
        </p:nvCxnSpPr>
        <p:spPr>
          <a:xfrm rot="16200000" flipH="1">
            <a:off x="1643255" y="1952632"/>
            <a:ext cx="1085014" cy="837349"/>
          </a:xfrm>
          <a:prstGeom prst="bentConnector3">
            <a:avLst>
              <a:gd name="adj1" fmla="val 23079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A1C48C9-A33D-4D86-98D9-C100808D3BBF}"/>
              </a:ext>
            </a:extLst>
          </p:cNvPr>
          <p:cNvCxnSpPr>
            <a:cxnSpLocks/>
            <a:stCxn id="13" idx="2"/>
            <a:endCxn id="14" idx="0"/>
          </p:cNvCxnSpPr>
          <p:nvPr/>
        </p:nvCxnSpPr>
        <p:spPr>
          <a:xfrm>
            <a:off x="2604437" y="3424393"/>
            <a:ext cx="0" cy="44559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0D2EA4B-ED5B-4E17-9D18-7BDACCB5CC07}"/>
              </a:ext>
            </a:extLst>
          </p:cNvPr>
          <p:cNvCxnSpPr>
            <a:cxnSpLocks/>
            <a:stCxn id="14" idx="2"/>
            <a:endCxn id="15" idx="0"/>
          </p:cNvCxnSpPr>
          <p:nvPr/>
        </p:nvCxnSpPr>
        <p:spPr>
          <a:xfrm>
            <a:off x="2604437" y="4380568"/>
            <a:ext cx="1126986" cy="482729"/>
          </a:xfrm>
          <a:prstGeom prst="straightConnector1">
            <a:avLst/>
          </a:prstGeom>
          <a:ln w="57150">
            <a:solidFill>
              <a:schemeClr val="accent3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0BCB870-413E-48AC-97BA-DCEE8F7D742D}"/>
              </a:ext>
            </a:extLst>
          </p:cNvPr>
          <p:cNvCxnSpPr>
            <a:cxnSpLocks/>
            <a:stCxn id="14" idx="2"/>
            <a:endCxn id="16" idx="0"/>
          </p:cNvCxnSpPr>
          <p:nvPr/>
        </p:nvCxnSpPr>
        <p:spPr>
          <a:xfrm flipH="1">
            <a:off x="1633409" y="4380568"/>
            <a:ext cx="971028" cy="48272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20621869-F276-45AE-8EFB-8E00A2866106}"/>
              </a:ext>
            </a:extLst>
          </p:cNvPr>
          <p:cNvSpPr/>
          <p:nvPr/>
        </p:nvSpPr>
        <p:spPr>
          <a:xfrm>
            <a:off x="5936297" y="1859340"/>
            <a:ext cx="6281269" cy="304698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 (</a:t>
            </a:r>
            <a:r>
              <a:rPr lang="en-US" sz="2400" dirty="0">
                <a:solidFill>
                  <a:srgbClr val="9CDCFE"/>
                </a:solidFill>
                <a:latin typeface="Consolas" panose="020B0609020204030204" pitchFamily="49" charset="0"/>
              </a:rPr>
              <a:t>$_GET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[</a:t>
            </a:r>
            <a:r>
              <a:rPr lang="en-US" sz="2400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]!=</a:t>
            </a:r>
            <a:r>
              <a:rPr lang="en-US" sz="2400" dirty="0">
                <a:solidFill>
                  <a:srgbClr val="9CDCFE"/>
                </a:solidFill>
                <a:latin typeface="Consolas" panose="020B0609020204030204" pitchFamily="49" charset="0"/>
              </a:rPr>
              <a:t>$password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) </a:t>
            </a:r>
          </a:p>
          <a:p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en-US" sz="2400" dirty="0">
                <a:solidFill>
                  <a:srgbClr val="C586C0"/>
                </a:solidFill>
                <a:latin typeface="Consolas" panose="020B0609020204030204" pitchFamily="49" charset="0"/>
              </a:rPr>
              <a:t>die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"Nothing to see here."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2400" dirty="0">
                <a:solidFill>
                  <a:srgbClr val="C586C0"/>
                </a:solidFill>
                <a:latin typeface="Consolas" panose="020B0609020204030204" pitchFamily="49" charset="0"/>
              </a:rPr>
              <a:t>for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 (...) </a:t>
            </a:r>
          </a:p>
          <a:p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  </a:t>
            </a:r>
            <a:r>
              <a:rPr lang="en-US" sz="24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 (</a:t>
            </a:r>
            <a:r>
              <a:rPr lang="en-US" sz="2400" dirty="0">
                <a:solidFill>
                  <a:srgbClr val="9CDCFE"/>
                </a:solidFill>
                <a:latin typeface="Consolas" panose="020B0609020204030204" pitchFamily="49" charset="0"/>
              </a:rPr>
              <a:t>$secret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 === </a:t>
            </a:r>
            <a:r>
              <a:rPr 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"..."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) {</a:t>
            </a:r>
          </a:p>
          <a:p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    </a:t>
            </a:r>
            <a:r>
              <a:rPr lang="en-US" sz="2400" dirty="0">
                <a:solidFill>
                  <a:srgbClr val="DCDCAA"/>
                </a:solidFill>
                <a:latin typeface="Consolas" panose="020B0609020204030204" pitchFamily="49" charset="0"/>
              </a:rPr>
              <a:t>include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9CDCFE"/>
                </a:solidFill>
                <a:latin typeface="Consolas" panose="020B0609020204030204" pitchFamily="49" charset="0"/>
              </a:rPr>
              <a:t>$filename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); </a:t>
            </a:r>
          </a:p>
          <a:p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  } </a:t>
            </a:r>
            <a:r>
              <a:rPr lang="en-US" sz="2400" dirty="0">
                <a:solidFill>
                  <a:srgbClr val="C586C0"/>
                </a:solidFill>
                <a:latin typeface="Consolas" panose="020B0609020204030204" pitchFamily="49" charset="0"/>
              </a:rPr>
              <a:t>else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 { </a:t>
            </a:r>
          </a:p>
          <a:p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    </a:t>
            </a:r>
            <a:r>
              <a:rPr lang="en-US" sz="2400" dirty="0">
                <a:solidFill>
                  <a:srgbClr val="DCDCAA"/>
                </a:solidFill>
                <a:latin typeface="Consolas" panose="020B0609020204030204" pitchFamily="49" charset="0"/>
              </a:rPr>
              <a:t>eval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9CDCFE"/>
                </a:solidFill>
                <a:latin typeface="Consolas" panose="020B0609020204030204" pitchFamily="49" charset="0"/>
              </a:rPr>
              <a:t>$</a:t>
            </a:r>
            <a:r>
              <a:rPr lang="en-US" sz="2400" dirty="0" err="1">
                <a:solidFill>
                  <a:srgbClr val="9CDCFE"/>
                </a:solidFill>
                <a:latin typeface="Consolas" panose="020B0609020204030204" pitchFamily="49" charset="0"/>
              </a:rPr>
              <a:t>obfuscated_code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  }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637B1AE-D34F-449C-9AFF-FE5A76CC69F5}"/>
              </a:ext>
            </a:extLst>
          </p:cNvPr>
          <p:cNvSpPr/>
          <p:nvPr/>
        </p:nvSpPr>
        <p:spPr>
          <a:xfrm>
            <a:off x="5463676" y="1859340"/>
            <a:ext cx="498540" cy="304698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1</a:t>
            </a:r>
          </a:p>
          <a:p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2</a:t>
            </a:r>
          </a:p>
          <a:p>
            <a:r>
              <a:rPr lang="en-US" sz="2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3</a:t>
            </a:r>
          </a:p>
          <a:p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4</a:t>
            </a:r>
          </a:p>
          <a:p>
            <a:r>
              <a:rPr lang="en-US" sz="2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5</a:t>
            </a:r>
          </a:p>
          <a:p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6</a:t>
            </a:r>
          </a:p>
          <a:p>
            <a:r>
              <a:rPr lang="en-US" sz="2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7</a:t>
            </a:r>
          </a:p>
          <a:p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8</a:t>
            </a:r>
          </a:p>
        </p:txBody>
      </p:sp>
      <p:cxnSp>
        <p:nvCxnSpPr>
          <p:cNvPr id="19" name="Straight Arrow Connector 34">
            <a:extLst>
              <a:ext uri="{FF2B5EF4-FFF2-40B4-BE49-F238E27FC236}">
                <a16:creationId xmlns:a16="http://schemas.microsoft.com/office/drawing/2014/main" id="{75BF31D8-1AA1-477D-911A-977597887CC2}"/>
              </a:ext>
            </a:extLst>
          </p:cNvPr>
          <p:cNvCxnSpPr>
            <a:cxnSpLocks/>
          </p:cNvCxnSpPr>
          <p:nvPr/>
        </p:nvCxnSpPr>
        <p:spPr>
          <a:xfrm rot="5400000" flipH="1">
            <a:off x="2484219" y="4126672"/>
            <a:ext cx="2204772" cy="289637"/>
          </a:xfrm>
          <a:prstGeom prst="bentConnector4">
            <a:avLst>
              <a:gd name="adj1" fmla="val -10368"/>
              <a:gd name="adj2" fmla="val -368029"/>
            </a:avLst>
          </a:prstGeom>
          <a:ln w="57150">
            <a:solidFill>
              <a:schemeClr val="accent3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34">
            <a:extLst>
              <a:ext uri="{FF2B5EF4-FFF2-40B4-BE49-F238E27FC236}">
                <a16:creationId xmlns:a16="http://schemas.microsoft.com/office/drawing/2014/main" id="{1A1C1B86-5544-41B4-B574-1AD2192407C4}"/>
              </a:ext>
            </a:extLst>
          </p:cNvPr>
          <p:cNvCxnSpPr>
            <a:cxnSpLocks/>
            <a:stCxn id="16" idx="2"/>
            <a:endCxn id="13" idx="1"/>
          </p:cNvCxnSpPr>
          <p:nvPr/>
        </p:nvCxnSpPr>
        <p:spPr>
          <a:xfrm rot="5400000" flipH="1" flipV="1">
            <a:off x="597862" y="4204650"/>
            <a:ext cx="2204772" cy="133679"/>
          </a:xfrm>
          <a:prstGeom prst="bentConnector4">
            <a:avLst>
              <a:gd name="adj1" fmla="val -10368"/>
              <a:gd name="adj2" fmla="val -797395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4CC05ECD-39A7-47CD-A21E-609EB2C135F8}"/>
              </a:ext>
            </a:extLst>
          </p:cNvPr>
          <p:cNvSpPr/>
          <p:nvPr/>
        </p:nvSpPr>
        <p:spPr>
          <a:xfrm>
            <a:off x="5463678" y="2256137"/>
            <a:ext cx="6728322" cy="379996"/>
          </a:xfrm>
          <a:prstGeom prst="rect">
            <a:avLst/>
          </a:prstGeom>
          <a:solidFill>
            <a:srgbClr val="000000">
              <a:alpha val="87059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2F4BA0A-CE86-459A-B184-51A256F5374A}"/>
              </a:ext>
            </a:extLst>
          </p:cNvPr>
          <p:cNvSpPr/>
          <p:nvPr/>
        </p:nvSpPr>
        <p:spPr>
          <a:xfrm>
            <a:off x="5463677" y="3756944"/>
            <a:ext cx="6728324" cy="1149384"/>
          </a:xfrm>
          <a:prstGeom prst="rect">
            <a:avLst/>
          </a:prstGeom>
          <a:solidFill>
            <a:srgbClr val="000000">
              <a:alpha val="87059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: Top Corners Rounded 24">
            <a:extLst>
              <a:ext uri="{FF2B5EF4-FFF2-40B4-BE49-F238E27FC236}">
                <a16:creationId xmlns:a16="http://schemas.microsoft.com/office/drawing/2014/main" id="{1D496CFE-1FD9-450F-BA9E-61F5BB673E49}"/>
              </a:ext>
            </a:extLst>
          </p:cNvPr>
          <p:cNvSpPr/>
          <p:nvPr/>
        </p:nvSpPr>
        <p:spPr>
          <a:xfrm>
            <a:off x="2248536" y="5803778"/>
            <a:ext cx="3224113" cy="1054222"/>
          </a:xfrm>
          <a:prstGeom prst="round2Same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Saira SemiCondensed" panose="00000506000000000000" pitchFamily="2" charset="0"/>
              </a:rPr>
              <a:t>No </a:t>
            </a:r>
            <a:r>
              <a:rPr lang="en-US" sz="2800" dirty="0" err="1">
                <a:latin typeface="Saira SemiCondensed" panose="00000506000000000000" pitchFamily="2" charset="0"/>
              </a:rPr>
              <a:t>deobfuscation</a:t>
            </a:r>
            <a:endParaRPr lang="en-US" sz="2800" dirty="0">
              <a:latin typeface="Saira SemiCondensed" panose="00000506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368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Straight Arrow Connector 29">
            <a:extLst>
              <a:ext uri="{FF2B5EF4-FFF2-40B4-BE49-F238E27FC236}">
                <a16:creationId xmlns:a16="http://schemas.microsoft.com/office/drawing/2014/main" id="{52F12F07-548C-4814-9E6B-16273311C8C5}"/>
              </a:ext>
            </a:extLst>
          </p:cNvPr>
          <p:cNvCxnSpPr>
            <a:cxnSpLocks/>
          </p:cNvCxnSpPr>
          <p:nvPr/>
        </p:nvCxnSpPr>
        <p:spPr>
          <a:xfrm rot="16200000" flipH="1">
            <a:off x="3832769" y="2332524"/>
            <a:ext cx="248252" cy="2471950"/>
          </a:xfrm>
          <a:prstGeom prst="bentConnector2">
            <a:avLst/>
          </a:prstGeom>
          <a:ln w="57150">
            <a:solidFill>
              <a:schemeClr val="bg1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8309E787-C210-4B29-B3B2-957C81EB5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2. Multiple Layers of Obfuscation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91BE32-7CA8-4690-B240-B565C7D9CF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DFE98-CBEB-CC41-90EB-54BED8FD4CEA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66581A-0F42-41A1-AE34-0BF5AFA260AC}"/>
              </a:ext>
            </a:extLst>
          </p:cNvPr>
          <p:cNvSpPr/>
          <p:nvPr/>
        </p:nvSpPr>
        <p:spPr>
          <a:xfrm>
            <a:off x="1005861" y="1318221"/>
            <a:ext cx="1522453" cy="51057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if( .. = $pass)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2CDB9F3-572D-4AB8-A876-B6FEF05F379F}"/>
              </a:ext>
            </a:extLst>
          </p:cNvPr>
          <p:cNvSpPr/>
          <p:nvPr/>
        </p:nvSpPr>
        <p:spPr>
          <a:xfrm>
            <a:off x="130476" y="2190846"/>
            <a:ext cx="1522453" cy="510579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die(“…”);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7A380D7-A8B1-4D05-9A55-C9CA57658C22}"/>
              </a:ext>
            </a:extLst>
          </p:cNvPr>
          <p:cNvCxnSpPr>
            <a:stCxn id="7" idx="2"/>
            <a:endCxn id="8" idx="0"/>
          </p:cNvCxnSpPr>
          <p:nvPr/>
        </p:nvCxnSpPr>
        <p:spPr>
          <a:xfrm flipH="1">
            <a:off x="891703" y="1828800"/>
            <a:ext cx="875385" cy="362046"/>
          </a:xfrm>
          <a:prstGeom prst="straightConnector1">
            <a:avLst/>
          </a:prstGeom>
          <a:ln w="57150">
            <a:solidFill>
              <a:schemeClr val="accent3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D499C7F2-946F-4D7F-88B2-20D9708DA140}"/>
              </a:ext>
            </a:extLst>
          </p:cNvPr>
          <p:cNvSpPr/>
          <p:nvPr/>
        </p:nvSpPr>
        <p:spPr>
          <a:xfrm>
            <a:off x="1767088" y="2913814"/>
            <a:ext cx="1674698" cy="51057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Loop head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2F4B5A4-1B78-47AD-B963-D58D60935D7E}"/>
              </a:ext>
            </a:extLst>
          </p:cNvPr>
          <p:cNvSpPr/>
          <p:nvPr/>
        </p:nvSpPr>
        <p:spPr>
          <a:xfrm>
            <a:off x="1767088" y="3869989"/>
            <a:ext cx="1674698" cy="51057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if( $secret … )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E3266FD-EFEC-48DF-B87C-3526D56F0476}"/>
              </a:ext>
            </a:extLst>
          </p:cNvPr>
          <p:cNvSpPr/>
          <p:nvPr/>
        </p:nvSpPr>
        <p:spPr>
          <a:xfrm>
            <a:off x="2894074" y="4863297"/>
            <a:ext cx="1674698" cy="51057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eval($</a:t>
            </a:r>
            <a:r>
              <a:rPr lang="en-US" sz="2000" dirty="0" err="1"/>
              <a:t>obfus</a:t>
            </a:r>
            <a:r>
              <a:rPr lang="en-US" sz="2000" dirty="0"/>
              <a:t>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E5EA368-CFCE-4137-90F5-A0C035555916}"/>
              </a:ext>
            </a:extLst>
          </p:cNvPr>
          <p:cNvSpPr/>
          <p:nvPr/>
        </p:nvSpPr>
        <p:spPr>
          <a:xfrm>
            <a:off x="796060" y="4863297"/>
            <a:ext cx="1674698" cy="510579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include($file)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163229B-53D2-4EE3-96CD-8A1A86F8EE15}"/>
              </a:ext>
            </a:extLst>
          </p:cNvPr>
          <p:cNvCxnSpPr>
            <a:cxnSpLocks/>
            <a:stCxn id="7" idx="2"/>
            <a:endCxn id="13" idx="0"/>
          </p:cNvCxnSpPr>
          <p:nvPr/>
        </p:nvCxnSpPr>
        <p:spPr>
          <a:xfrm rot="16200000" flipH="1">
            <a:off x="1643255" y="1952632"/>
            <a:ext cx="1085014" cy="837349"/>
          </a:xfrm>
          <a:prstGeom prst="bentConnector3">
            <a:avLst>
              <a:gd name="adj1" fmla="val 23079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A1C48C9-A33D-4D86-98D9-C100808D3BBF}"/>
              </a:ext>
            </a:extLst>
          </p:cNvPr>
          <p:cNvCxnSpPr>
            <a:cxnSpLocks/>
            <a:stCxn id="13" idx="2"/>
            <a:endCxn id="14" idx="0"/>
          </p:cNvCxnSpPr>
          <p:nvPr/>
        </p:nvCxnSpPr>
        <p:spPr>
          <a:xfrm>
            <a:off x="2604437" y="3424393"/>
            <a:ext cx="0" cy="44559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0D2EA4B-ED5B-4E17-9D18-7BDACCB5CC07}"/>
              </a:ext>
            </a:extLst>
          </p:cNvPr>
          <p:cNvCxnSpPr>
            <a:cxnSpLocks/>
            <a:stCxn id="14" idx="2"/>
            <a:endCxn id="15" idx="0"/>
          </p:cNvCxnSpPr>
          <p:nvPr/>
        </p:nvCxnSpPr>
        <p:spPr>
          <a:xfrm>
            <a:off x="2604437" y="4380568"/>
            <a:ext cx="1126986" cy="48272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0BCB870-413E-48AC-97BA-DCEE8F7D742D}"/>
              </a:ext>
            </a:extLst>
          </p:cNvPr>
          <p:cNvCxnSpPr>
            <a:cxnSpLocks/>
            <a:stCxn id="14" idx="2"/>
            <a:endCxn id="16" idx="0"/>
          </p:cNvCxnSpPr>
          <p:nvPr/>
        </p:nvCxnSpPr>
        <p:spPr>
          <a:xfrm flipH="1">
            <a:off x="1633409" y="4380568"/>
            <a:ext cx="971028" cy="482729"/>
          </a:xfrm>
          <a:prstGeom prst="straightConnector1">
            <a:avLst/>
          </a:prstGeom>
          <a:ln w="571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20621869-F276-45AE-8EFB-8E00A2866106}"/>
              </a:ext>
            </a:extLst>
          </p:cNvPr>
          <p:cNvSpPr/>
          <p:nvPr/>
        </p:nvSpPr>
        <p:spPr>
          <a:xfrm>
            <a:off x="5936297" y="1859340"/>
            <a:ext cx="6281269" cy="304698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 (</a:t>
            </a:r>
            <a:r>
              <a:rPr lang="en-US" sz="2400" dirty="0">
                <a:solidFill>
                  <a:srgbClr val="9CDCFE"/>
                </a:solidFill>
                <a:latin typeface="Consolas" panose="020B0609020204030204" pitchFamily="49" charset="0"/>
              </a:rPr>
              <a:t>$_GET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[</a:t>
            </a:r>
            <a:r>
              <a:rPr lang="en-US" sz="2400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]!=</a:t>
            </a:r>
            <a:r>
              <a:rPr lang="en-US" sz="2400" dirty="0">
                <a:solidFill>
                  <a:srgbClr val="9CDCFE"/>
                </a:solidFill>
                <a:latin typeface="Consolas" panose="020B0609020204030204" pitchFamily="49" charset="0"/>
              </a:rPr>
              <a:t>$password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) </a:t>
            </a:r>
          </a:p>
          <a:p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en-US" sz="2400" dirty="0">
                <a:solidFill>
                  <a:srgbClr val="C586C0"/>
                </a:solidFill>
                <a:latin typeface="Consolas" panose="020B0609020204030204" pitchFamily="49" charset="0"/>
              </a:rPr>
              <a:t>die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"Nothing to see here."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2400" dirty="0">
                <a:solidFill>
                  <a:srgbClr val="C586C0"/>
                </a:solidFill>
                <a:latin typeface="Consolas" panose="020B0609020204030204" pitchFamily="49" charset="0"/>
              </a:rPr>
              <a:t>for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 (...) </a:t>
            </a:r>
          </a:p>
          <a:p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  </a:t>
            </a:r>
            <a:r>
              <a:rPr lang="en-US" sz="24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 (</a:t>
            </a:r>
            <a:r>
              <a:rPr lang="en-US" sz="2400" dirty="0">
                <a:solidFill>
                  <a:srgbClr val="9CDCFE"/>
                </a:solidFill>
                <a:latin typeface="Consolas" panose="020B0609020204030204" pitchFamily="49" charset="0"/>
              </a:rPr>
              <a:t>$secret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 === </a:t>
            </a:r>
            <a:r>
              <a:rPr 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"..."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) {</a:t>
            </a:r>
          </a:p>
          <a:p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    </a:t>
            </a:r>
            <a:r>
              <a:rPr lang="en-US" sz="2400" dirty="0">
                <a:solidFill>
                  <a:srgbClr val="DCDCAA"/>
                </a:solidFill>
                <a:latin typeface="Consolas" panose="020B0609020204030204" pitchFamily="49" charset="0"/>
              </a:rPr>
              <a:t>include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9CDCFE"/>
                </a:solidFill>
                <a:latin typeface="Consolas" panose="020B0609020204030204" pitchFamily="49" charset="0"/>
              </a:rPr>
              <a:t>$filename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); </a:t>
            </a:r>
          </a:p>
          <a:p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  } </a:t>
            </a:r>
            <a:r>
              <a:rPr lang="en-US" sz="2400" dirty="0">
                <a:solidFill>
                  <a:srgbClr val="C586C0"/>
                </a:solidFill>
                <a:latin typeface="Consolas" panose="020B0609020204030204" pitchFamily="49" charset="0"/>
              </a:rPr>
              <a:t>else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 { </a:t>
            </a:r>
          </a:p>
          <a:p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    </a:t>
            </a:r>
            <a:r>
              <a:rPr lang="en-US" sz="2400" dirty="0">
                <a:solidFill>
                  <a:srgbClr val="DCDCAA"/>
                </a:solidFill>
                <a:latin typeface="Consolas" panose="020B0609020204030204" pitchFamily="49" charset="0"/>
              </a:rPr>
              <a:t>eval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9CDCFE"/>
                </a:solidFill>
                <a:latin typeface="Consolas" panose="020B0609020204030204" pitchFamily="49" charset="0"/>
              </a:rPr>
              <a:t>$</a:t>
            </a:r>
            <a:r>
              <a:rPr lang="en-US" sz="2400" dirty="0" err="1">
                <a:solidFill>
                  <a:srgbClr val="9CDCFE"/>
                </a:solidFill>
                <a:latin typeface="Consolas" panose="020B0609020204030204" pitchFamily="49" charset="0"/>
              </a:rPr>
              <a:t>obfuscated_code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  }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637B1AE-D34F-449C-9AFF-FE5A76CC69F5}"/>
              </a:ext>
            </a:extLst>
          </p:cNvPr>
          <p:cNvSpPr/>
          <p:nvPr/>
        </p:nvSpPr>
        <p:spPr>
          <a:xfrm>
            <a:off x="5463676" y="1859340"/>
            <a:ext cx="498540" cy="304698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1</a:t>
            </a:r>
          </a:p>
          <a:p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2</a:t>
            </a:r>
          </a:p>
          <a:p>
            <a:r>
              <a:rPr lang="en-US" sz="2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3</a:t>
            </a:r>
          </a:p>
          <a:p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4</a:t>
            </a:r>
          </a:p>
          <a:p>
            <a:r>
              <a:rPr lang="en-US" sz="2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5</a:t>
            </a:r>
          </a:p>
          <a:p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6</a:t>
            </a:r>
          </a:p>
          <a:p>
            <a:r>
              <a:rPr lang="en-US" sz="2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7</a:t>
            </a:r>
          </a:p>
          <a:p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8</a:t>
            </a:r>
          </a:p>
        </p:txBody>
      </p:sp>
      <p:cxnSp>
        <p:nvCxnSpPr>
          <p:cNvPr id="19" name="Straight Arrow Connector 34">
            <a:extLst>
              <a:ext uri="{FF2B5EF4-FFF2-40B4-BE49-F238E27FC236}">
                <a16:creationId xmlns:a16="http://schemas.microsoft.com/office/drawing/2014/main" id="{75BF31D8-1AA1-477D-911A-977597887CC2}"/>
              </a:ext>
            </a:extLst>
          </p:cNvPr>
          <p:cNvCxnSpPr>
            <a:cxnSpLocks/>
          </p:cNvCxnSpPr>
          <p:nvPr/>
        </p:nvCxnSpPr>
        <p:spPr>
          <a:xfrm rot="5400000" flipH="1">
            <a:off x="2484219" y="4126672"/>
            <a:ext cx="2204772" cy="289637"/>
          </a:xfrm>
          <a:prstGeom prst="bentConnector4">
            <a:avLst>
              <a:gd name="adj1" fmla="val -10368"/>
              <a:gd name="adj2" fmla="val -368029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34">
            <a:extLst>
              <a:ext uri="{FF2B5EF4-FFF2-40B4-BE49-F238E27FC236}">
                <a16:creationId xmlns:a16="http://schemas.microsoft.com/office/drawing/2014/main" id="{1A1C1B86-5544-41B4-B574-1AD2192407C4}"/>
              </a:ext>
            </a:extLst>
          </p:cNvPr>
          <p:cNvCxnSpPr>
            <a:cxnSpLocks/>
            <a:stCxn id="16" idx="2"/>
            <a:endCxn id="13" idx="1"/>
          </p:cNvCxnSpPr>
          <p:nvPr/>
        </p:nvCxnSpPr>
        <p:spPr>
          <a:xfrm rot="5400000" flipH="1" flipV="1">
            <a:off x="597862" y="4204650"/>
            <a:ext cx="2204772" cy="133679"/>
          </a:xfrm>
          <a:prstGeom prst="bentConnector4">
            <a:avLst>
              <a:gd name="adj1" fmla="val -10368"/>
              <a:gd name="adj2" fmla="val -797395"/>
            </a:avLst>
          </a:prstGeom>
          <a:ln w="571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4CC05ECD-39A7-47CD-A21E-609EB2C135F8}"/>
              </a:ext>
            </a:extLst>
          </p:cNvPr>
          <p:cNvSpPr/>
          <p:nvPr/>
        </p:nvSpPr>
        <p:spPr>
          <a:xfrm>
            <a:off x="5463678" y="2256137"/>
            <a:ext cx="6728322" cy="379996"/>
          </a:xfrm>
          <a:prstGeom prst="rect">
            <a:avLst/>
          </a:prstGeom>
          <a:solidFill>
            <a:srgbClr val="000000">
              <a:alpha val="87059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2F4BA0A-CE86-459A-B184-51A256F5374A}"/>
              </a:ext>
            </a:extLst>
          </p:cNvPr>
          <p:cNvSpPr/>
          <p:nvPr/>
        </p:nvSpPr>
        <p:spPr>
          <a:xfrm flipV="1">
            <a:off x="5463677" y="3327400"/>
            <a:ext cx="6728324" cy="444500"/>
          </a:xfrm>
          <a:prstGeom prst="rect">
            <a:avLst/>
          </a:prstGeom>
          <a:solidFill>
            <a:srgbClr val="000000">
              <a:alpha val="87059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: Top Corners Rounded 27">
            <a:extLst>
              <a:ext uri="{FF2B5EF4-FFF2-40B4-BE49-F238E27FC236}">
                <a16:creationId xmlns:a16="http://schemas.microsoft.com/office/drawing/2014/main" id="{EC3E12F5-AB7B-4DFD-9271-CDA901D9A870}"/>
              </a:ext>
            </a:extLst>
          </p:cNvPr>
          <p:cNvSpPr/>
          <p:nvPr/>
        </p:nvSpPr>
        <p:spPr>
          <a:xfrm>
            <a:off x="2248536" y="5803778"/>
            <a:ext cx="3224113" cy="1054222"/>
          </a:xfrm>
          <a:prstGeom prst="round2Same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>
                <a:latin typeface="Saira SemiCondensed" panose="00000506000000000000" pitchFamily="2" charset="0"/>
              </a:rPr>
              <a:t>Deobfuscation</a:t>
            </a:r>
            <a:r>
              <a:rPr lang="en-US" sz="2800" dirty="0">
                <a:latin typeface="Saira SemiCondensed" panose="00000506000000000000" pitchFamily="2" charset="0"/>
              </a:rPr>
              <a:t> Layer 1</a:t>
            </a:r>
          </a:p>
        </p:txBody>
      </p:sp>
    </p:spTree>
    <p:extLst>
      <p:ext uri="{BB962C8B-B14F-4D97-AF65-F5344CB8AC3E}">
        <p14:creationId xmlns:p14="http://schemas.microsoft.com/office/powerpoint/2010/main" val="4203156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Straight Arrow Connector 29">
            <a:extLst>
              <a:ext uri="{FF2B5EF4-FFF2-40B4-BE49-F238E27FC236}">
                <a16:creationId xmlns:a16="http://schemas.microsoft.com/office/drawing/2014/main" id="{52F12F07-548C-4814-9E6B-16273311C8C5}"/>
              </a:ext>
            </a:extLst>
          </p:cNvPr>
          <p:cNvCxnSpPr>
            <a:cxnSpLocks/>
          </p:cNvCxnSpPr>
          <p:nvPr/>
        </p:nvCxnSpPr>
        <p:spPr>
          <a:xfrm rot="16200000" flipH="1">
            <a:off x="3832769" y="2332524"/>
            <a:ext cx="248252" cy="2471950"/>
          </a:xfrm>
          <a:prstGeom prst="bentConnector2">
            <a:avLst/>
          </a:prstGeom>
          <a:ln w="57150">
            <a:solidFill>
              <a:schemeClr val="bg1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8309E787-C210-4B29-B3B2-957C81EB5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2. Multiple Layers of Obfuscation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91BE32-7CA8-4690-B240-B565C7D9CF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DFE98-CBEB-CC41-90EB-54BED8FD4CEA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66581A-0F42-41A1-AE34-0BF5AFA260AC}"/>
              </a:ext>
            </a:extLst>
          </p:cNvPr>
          <p:cNvSpPr/>
          <p:nvPr/>
        </p:nvSpPr>
        <p:spPr>
          <a:xfrm>
            <a:off x="1005861" y="1318221"/>
            <a:ext cx="1522453" cy="51057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if( .. = $pass)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2CDB9F3-572D-4AB8-A876-B6FEF05F379F}"/>
              </a:ext>
            </a:extLst>
          </p:cNvPr>
          <p:cNvSpPr/>
          <p:nvPr/>
        </p:nvSpPr>
        <p:spPr>
          <a:xfrm>
            <a:off x="130476" y="2190846"/>
            <a:ext cx="1522453" cy="510579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die(“…”);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7A380D7-A8B1-4D05-9A55-C9CA57658C22}"/>
              </a:ext>
            </a:extLst>
          </p:cNvPr>
          <p:cNvCxnSpPr>
            <a:stCxn id="7" idx="2"/>
            <a:endCxn id="8" idx="0"/>
          </p:cNvCxnSpPr>
          <p:nvPr/>
        </p:nvCxnSpPr>
        <p:spPr>
          <a:xfrm flipH="1">
            <a:off x="891703" y="1828800"/>
            <a:ext cx="875385" cy="362046"/>
          </a:xfrm>
          <a:prstGeom prst="straightConnector1">
            <a:avLst/>
          </a:prstGeom>
          <a:ln w="57150">
            <a:solidFill>
              <a:schemeClr val="accent3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D499C7F2-946F-4D7F-88B2-20D9708DA140}"/>
              </a:ext>
            </a:extLst>
          </p:cNvPr>
          <p:cNvSpPr/>
          <p:nvPr/>
        </p:nvSpPr>
        <p:spPr>
          <a:xfrm>
            <a:off x="1767088" y="2913814"/>
            <a:ext cx="1674698" cy="51057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Loop head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2F4B5A4-1B78-47AD-B963-D58D60935D7E}"/>
              </a:ext>
            </a:extLst>
          </p:cNvPr>
          <p:cNvSpPr/>
          <p:nvPr/>
        </p:nvSpPr>
        <p:spPr>
          <a:xfrm>
            <a:off x="1767088" y="3869989"/>
            <a:ext cx="1674698" cy="51057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if( $secret … )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E3266FD-EFEC-48DF-B87C-3526D56F0476}"/>
              </a:ext>
            </a:extLst>
          </p:cNvPr>
          <p:cNvSpPr/>
          <p:nvPr/>
        </p:nvSpPr>
        <p:spPr>
          <a:xfrm>
            <a:off x="2894074" y="4863297"/>
            <a:ext cx="1674698" cy="51057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eval($</a:t>
            </a:r>
            <a:r>
              <a:rPr lang="en-US" sz="2000" dirty="0" err="1"/>
              <a:t>obfus</a:t>
            </a:r>
            <a:r>
              <a:rPr lang="en-US" sz="2000" dirty="0"/>
              <a:t>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E5EA368-CFCE-4137-90F5-A0C035555916}"/>
              </a:ext>
            </a:extLst>
          </p:cNvPr>
          <p:cNvSpPr/>
          <p:nvPr/>
        </p:nvSpPr>
        <p:spPr>
          <a:xfrm>
            <a:off x="796060" y="4863297"/>
            <a:ext cx="1674698" cy="51057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include($file)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163229B-53D2-4EE3-96CD-8A1A86F8EE15}"/>
              </a:ext>
            </a:extLst>
          </p:cNvPr>
          <p:cNvCxnSpPr>
            <a:cxnSpLocks/>
            <a:stCxn id="7" idx="2"/>
            <a:endCxn id="13" idx="0"/>
          </p:cNvCxnSpPr>
          <p:nvPr/>
        </p:nvCxnSpPr>
        <p:spPr>
          <a:xfrm rot="16200000" flipH="1">
            <a:off x="1643255" y="1952632"/>
            <a:ext cx="1085014" cy="837349"/>
          </a:xfrm>
          <a:prstGeom prst="bentConnector3">
            <a:avLst>
              <a:gd name="adj1" fmla="val 23079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A1C48C9-A33D-4D86-98D9-C100808D3BBF}"/>
              </a:ext>
            </a:extLst>
          </p:cNvPr>
          <p:cNvCxnSpPr>
            <a:cxnSpLocks/>
            <a:stCxn id="13" idx="2"/>
            <a:endCxn id="14" idx="0"/>
          </p:cNvCxnSpPr>
          <p:nvPr/>
        </p:nvCxnSpPr>
        <p:spPr>
          <a:xfrm>
            <a:off x="2604437" y="3424393"/>
            <a:ext cx="0" cy="44559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0D2EA4B-ED5B-4E17-9D18-7BDACCB5CC07}"/>
              </a:ext>
            </a:extLst>
          </p:cNvPr>
          <p:cNvCxnSpPr>
            <a:cxnSpLocks/>
            <a:stCxn id="14" idx="2"/>
            <a:endCxn id="15" idx="0"/>
          </p:cNvCxnSpPr>
          <p:nvPr/>
        </p:nvCxnSpPr>
        <p:spPr>
          <a:xfrm>
            <a:off x="2604437" y="4380568"/>
            <a:ext cx="1126986" cy="48272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0BCB870-413E-48AC-97BA-DCEE8F7D742D}"/>
              </a:ext>
            </a:extLst>
          </p:cNvPr>
          <p:cNvCxnSpPr>
            <a:cxnSpLocks/>
            <a:stCxn id="14" idx="2"/>
            <a:endCxn id="16" idx="0"/>
          </p:cNvCxnSpPr>
          <p:nvPr/>
        </p:nvCxnSpPr>
        <p:spPr>
          <a:xfrm flipH="1">
            <a:off x="1633409" y="4380568"/>
            <a:ext cx="971028" cy="48272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20621869-F276-45AE-8EFB-8E00A2866106}"/>
              </a:ext>
            </a:extLst>
          </p:cNvPr>
          <p:cNvSpPr/>
          <p:nvPr/>
        </p:nvSpPr>
        <p:spPr>
          <a:xfrm>
            <a:off x="5936297" y="1859340"/>
            <a:ext cx="6281269" cy="304698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 (</a:t>
            </a:r>
            <a:r>
              <a:rPr lang="en-US" sz="2400" dirty="0">
                <a:solidFill>
                  <a:srgbClr val="9CDCFE"/>
                </a:solidFill>
                <a:latin typeface="Consolas" panose="020B0609020204030204" pitchFamily="49" charset="0"/>
              </a:rPr>
              <a:t>$_GET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[</a:t>
            </a:r>
            <a:r>
              <a:rPr lang="en-US" sz="2400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]!=</a:t>
            </a:r>
            <a:r>
              <a:rPr lang="en-US" sz="2400" dirty="0">
                <a:solidFill>
                  <a:srgbClr val="9CDCFE"/>
                </a:solidFill>
                <a:latin typeface="Consolas" panose="020B0609020204030204" pitchFamily="49" charset="0"/>
              </a:rPr>
              <a:t>$password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) </a:t>
            </a:r>
          </a:p>
          <a:p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en-US" sz="2400" dirty="0">
                <a:solidFill>
                  <a:srgbClr val="C586C0"/>
                </a:solidFill>
                <a:latin typeface="Consolas" panose="020B0609020204030204" pitchFamily="49" charset="0"/>
              </a:rPr>
              <a:t>die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"Nothing to see here."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2400" dirty="0">
                <a:solidFill>
                  <a:srgbClr val="C586C0"/>
                </a:solidFill>
                <a:latin typeface="Consolas" panose="020B0609020204030204" pitchFamily="49" charset="0"/>
              </a:rPr>
              <a:t>for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 (...) </a:t>
            </a:r>
          </a:p>
          <a:p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  </a:t>
            </a:r>
            <a:r>
              <a:rPr lang="en-US" sz="24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 (</a:t>
            </a:r>
            <a:r>
              <a:rPr lang="en-US" sz="2400" dirty="0">
                <a:solidFill>
                  <a:srgbClr val="9CDCFE"/>
                </a:solidFill>
                <a:latin typeface="Consolas" panose="020B0609020204030204" pitchFamily="49" charset="0"/>
              </a:rPr>
              <a:t>$secret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 === </a:t>
            </a:r>
            <a:r>
              <a:rPr 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"..."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) {</a:t>
            </a:r>
          </a:p>
          <a:p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    </a:t>
            </a:r>
            <a:r>
              <a:rPr lang="en-US" sz="2400" dirty="0">
                <a:solidFill>
                  <a:srgbClr val="DCDCAA"/>
                </a:solidFill>
                <a:latin typeface="Consolas" panose="020B0609020204030204" pitchFamily="49" charset="0"/>
              </a:rPr>
              <a:t>include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9CDCFE"/>
                </a:solidFill>
                <a:latin typeface="Consolas" panose="020B0609020204030204" pitchFamily="49" charset="0"/>
              </a:rPr>
              <a:t>$filename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); </a:t>
            </a:r>
          </a:p>
          <a:p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  } </a:t>
            </a:r>
            <a:r>
              <a:rPr lang="en-US" sz="2400" dirty="0">
                <a:solidFill>
                  <a:srgbClr val="C586C0"/>
                </a:solidFill>
                <a:latin typeface="Consolas" panose="020B0609020204030204" pitchFamily="49" charset="0"/>
              </a:rPr>
              <a:t>else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 { </a:t>
            </a:r>
          </a:p>
          <a:p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    </a:t>
            </a:r>
            <a:r>
              <a:rPr lang="en-US" sz="2400" dirty="0">
                <a:solidFill>
                  <a:srgbClr val="DCDCAA"/>
                </a:solidFill>
                <a:latin typeface="Consolas" panose="020B0609020204030204" pitchFamily="49" charset="0"/>
              </a:rPr>
              <a:t>eval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9CDCFE"/>
                </a:solidFill>
                <a:latin typeface="Consolas" panose="020B0609020204030204" pitchFamily="49" charset="0"/>
              </a:rPr>
              <a:t>$</a:t>
            </a:r>
            <a:r>
              <a:rPr lang="en-US" sz="2400" dirty="0" err="1">
                <a:solidFill>
                  <a:srgbClr val="9CDCFE"/>
                </a:solidFill>
                <a:latin typeface="Consolas" panose="020B0609020204030204" pitchFamily="49" charset="0"/>
              </a:rPr>
              <a:t>obfuscated_code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  }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637B1AE-D34F-449C-9AFF-FE5A76CC69F5}"/>
              </a:ext>
            </a:extLst>
          </p:cNvPr>
          <p:cNvSpPr/>
          <p:nvPr/>
        </p:nvSpPr>
        <p:spPr>
          <a:xfrm>
            <a:off x="5463676" y="1859340"/>
            <a:ext cx="498540" cy="304698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1</a:t>
            </a:r>
          </a:p>
          <a:p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2</a:t>
            </a:r>
          </a:p>
          <a:p>
            <a:r>
              <a:rPr lang="en-US" sz="2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3</a:t>
            </a:r>
          </a:p>
          <a:p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4</a:t>
            </a:r>
          </a:p>
          <a:p>
            <a:r>
              <a:rPr lang="en-US" sz="2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5</a:t>
            </a:r>
          </a:p>
          <a:p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6</a:t>
            </a:r>
          </a:p>
          <a:p>
            <a:r>
              <a:rPr lang="en-US" sz="2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7</a:t>
            </a:r>
          </a:p>
          <a:p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8</a:t>
            </a:r>
          </a:p>
        </p:txBody>
      </p:sp>
      <p:cxnSp>
        <p:nvCxnSpPr>
          <p:cNvPr id="19" name="Straight Arrow Connector 34">
            <a:extLst>
              <a:ext uri="{FF2B5EF4-FFF2-40B4-BE49-F238E27FC236}">
                <a16:creationId xmlns:a16="http://schemas.microsoft.com/office/drawing/2014/main" id="{75BF31D8-1AA1-477D-911A-977597887CC2}"/>
              </a:ext>
            </a:extLst>
          </p:cNvPr>
          <p:cNvCxnSpPr>
            <a:cxnSpLocks/>
          </p:cNvCxnSpPr>
          <p:nvPr/>
        </p:nvCxnSpPr>
        <p:spPr>
          <a:xfrm rot="5400000" flipH="1">
            <a:off x="2484219" y="4126672"/>
            <a:ext cx="2204772" cy="289637"/>
          </a:xfrm>
          <a:prstGeom prst="bentConnector4">
            <a:avLst>
              <a:gd name="adj1" fmla="val -10368"/>
              <a:gd name="adj2" fmla="val -368029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34">
            <a:extLst>
              <a:ext uri="{FF2B5EF4-FFF2-40B4-BE49-F238E27FC236}">
                <a16:creationId xmlns:a16="http://schemas.microsoft.com/office/drawing/2014/main" id="{1A1C1B86-5544-41B4-B574-1AD2192407C4}"/>
              </a:ext>
            </a:extLst>
          </p:cNvPr>
          <p:cNvCxnSpPr>
            <a:cxnSpLocks/>
            <a:stCxn id="16" idx="2"/>
            <a:endCxn id="13" idx="1"/>
          </p:cNvCxnSpPr>
          <p:nvPr/>
        </p:nvCxnSpPr>
        <p:spPr>
          <a:xfrm rot="5400000" flipH="1" flipV="1">
            <a:off x="597862" y="4204650"/>
            <a:ext cx="2204772" cy="133679"/>
          </a:xfrm>
          <a:prstGeom prst="bentConnector4">
            <a:avLst>
              <a:gd name="adj1" fmla="val -10368"/>
              <a:gd name="adj2" fmla="val -797395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4CC05ECD-39A7-47CD-A21E-609EB2C135F8}"/>
              </a:ext>
            </a:extLst>
          </p:cNvPr>
          <p:cNvSpPr/>
          <p:nvPr/>
        </p:nvSpPr>
        <p:spPr>
          <a:xfrm>
            <a:off x="5463678" y="2256137"/>
            <a:ext cx="6728322" cy="379996"/>
          </a:xfrm>
          <a:prstGeom prst="rect">
            <a:avLst/>
          </a:prstGeom>
          <a:solidFill>
            <a:srgbClr val="000000">
              <a:alpha val="87059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: Top Corners Rounded 24">
            <a:extLst>
              <a:ext uri="{FF2B5EF4-FFF2-40B4-BE49-F238E27FC236}">
                <a16:creationId xmlns:a16="http://schemas.microsoft.com/office/drawing/2014/main" id="{8BD47AAB-4F05-47FB-8BD2-10B7B3A52002}"/>
              </a:ext>
            </a:extLst>
          </p:cNvPr>
          <p:cNvSpPr/>
          <p:nvPr/>
        </p:nvSpPr>
        <p:spPr>
          <a:xfrm>
            <a:off x="2248536" y="5803778"/>
            <a:ext cx="3224113" cy="1054222"/>
          </a:xfrm>
          <a:prstGeom prst="round2Same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>
                <a:latin typeface="Saira SemiCondensed" panose="00000506000000000000" pitchFamily="2" charset="0"/>
              </a:rPr>
              <a:t>Deobfuscation</a:t>
            </a:r>
            <a:r>
              <a:rPr lang="en-US" sz="2800" dirty="0">
                <a:latin typeface="Saira SemiCondensed" panose="00000506000000000000" pitchFamily="2" charset="0"/>
              </a:rPr>
              <a:t> Layer 2</a:t>
            </a:r>
          </a:p>
        </p:txBody>
      </p:sp>
    </p:spTree>
    <p:extLst>
      <p:ext uri="{BB962C8B-B14F-4D97-AF65-F5344CB8AC3E}">
        <p14:creationId xmlns:p14="http://schemas.microsoft.com/office/powerpoint/2010/main" val="681044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10979</TotalTime>
  <Words>3723</Words>
  <Application>Microsoft Office PowerPoint</Application>
  <PresentationFormat>Widescreen</PresentationFormat>
  <Paragraphs>687</Paragraphs>
  <Slides>26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4" baseType="lpstr">
      <vt:lpstr>Arial</vt:lpstr>
      <vt:lpstr>Calibri</vt:lpstr>
      <vt:lpstr>Calibri Light</vt:lpstr>
      <vt:lpstr>Cambria</vt:lpstr>
      <vt:lpstr>Consolas</vt:lpstr>
      <vt:lpstr>Saira SemiCondensed</vt:lpstr>
      <vt:lpstr>Saira SemiCondensed Medium</vt:lpstr>
      <vt:lpstr>Office Theme</vt:lpstr>
      <vt:lpstr>CUBISMO: Decloaking Server-side Malware via  Cubist Program Analysis</vt:lpstr>
      <vt:lpstr>Cubist Art</vt:lpstr>
      <vt:lpstr>Server-side (PHP) malware</vt:lpstr>
      <vt:lpstr>Multiple aspects of web server malware (i.e., PHP malware)</vt:lpstr>
      <vt:lpstr>Evasive and Multiple Layers of Obfuscation</vt:lpstr>
      <vt:lpstr>1. Evasive</vt:lpstr>
      <vt:lpstr>2. Multiple Layers of Obfuscation</vt:lpstr>
      <vt:lpstr>2. Multiple Layers of Obfuscation</vt:lpstr>
      <vt:lpstr>2. Multiple Layers of Obfuscation</vt:lpstr>
      <vt:lpstr>3. Automated Malware Variant Generation</vt:lpstr>
      <vt:lpstr>3. Automated Malware Variant Generation</vt:lpstr>
      <vt:lpstr>3. Automated Malware Variant Generation</vt:lpstr>
      <vt:lpstr>Overview: CUBISMO</vt:lpstr>
      <vt:lpstr>Exposing Multiple Aspects of Malware</vt:lpstr>
      <vt:lpstr>Counter-factual Execution [MalMax, CCS’19]</vt:lpstr>
      <vt:lpstr>Counter-factual Execution [MalMax, CCS’19]</vt:lpstr>
      <vt:lpstr>More details in the paper</vt:lpstr>
      <vt:lpstr>Evaluation: Dataset Collection</vt:lpstr>
      <vt:lpstr>Evaluation: Numbers</vt:lpstr>
      <vt:lpstr>Evaluation: Methodology</vt:lpstr>
      <vt:lpstr>Evaluation: Why Though?</vt:lpstr>
      <vt:lpstr>Evaluation: Every Layer Matters</vt:lpstr>
      <vt:lpstr>Evaluation: Everything Matters</vt:lpstr>
      <vt:lpstr>Evaluation: Details</vt:lpstr>
      <vt:lpstr>Limitations</vt:lpstr>
      <vt:lpstr>Thanks!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Software Security via Program Analysis</dc:title>
  <dc:creator>Microsoft Office User</dc:creator>
  <cp:lastModifiedBy>Yonghwi Kwon</cp:lastModifiedBy>
  <cp:revision>1441</cp:revision>
  <dcterms:created xsi:type="dcterms:W3CDTF">2018-08-26T16:05:32Z</dcterms:created>
  <dcterms:modified xsi:type="dcterms:W3CDTF">2019-12-12T15:09:21Z</dcterms:modified>
</cp:coreProperties>
</file>